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0A1135-865A-423F-9AA6-10955D38FF59}" type="datetimeFigureOut">
              <a:rPr lang="ru-RU" smtClean="0"/>
              <a:t>31.03.2016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18E958-5657-4159-9C62-D3FD2FF84B3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940152" y="3933056"/>
            <a:ext cx="2738165" cy="1857592"/>
          </a:xfrm>
        </p:spPr>
        <p:txBody>
          <a:bodyPr>
            <a:normAutofit/>
          </a:bodyPr>
          <a:lstStyle/>
          <a:p>
            <a:r>
              <a:rPr lang="ru-RU" dirty="0"/>
              <a:t>к</a:t>
            </a:r>
            <a:r>
              <a:rPr lang="ru-RU" dirty="0" smtClean="0"/>
              <a:t>оманда Дельта:</a:t>
            </a:r>
          </a:p>
          <a:p>
            <a:r>
              <a:rPr lang="ru-RU" dirty="0" err="1" smtClean="0"/>
              <a:t>Семенюк</a:t>
            </a:r>
            <a:r>
              <a:rPr lang="ru-RU" dirty="0" smtClean="0"/>
              <a:t> Артем</a:t>
            </a:r>
          </a:p>
          <a:p>
            <a:r>
              <a:rPr lang="ru-RU" dirty="0" err="1"/>
              <a:t>Килин</a:t>
            </a:r>
            <a:r>
              <a:rPr lang="ru-RU" dirty="0"/>
              <a:t> </a:t>
            </a:r>
            <a:r>
              <a:rPr lang="ru-RU" dirty="0" smtClean="0"/>
              <a:t>Павел</a:t>
            </a:r>
          </a:p>
          <a:p>
            <a:r>
              <a:rPr lang="ru-RU" dirty="0" smtClean="0"/>
              <a:t>Лебедев Сергей</a:t>
            </a:r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340768"/>
            <a:ext cx="7175351" cy="1793167"/>
          </a:xfrm>
        </p:spPr>
        <p:txBody>
          <a:bodyPr/>
          <a:lstStyle/>
          <a:p>
            <a:pPr algn="ctr"/>
            <a:r>
              <a:rPr lang="ru-RU" dirty="0" smtClean="0"/>
              <a:t>Роль стандартов в   разработке ПО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151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6512511" cy="1143000"/>
          </a:xfrm>
        </p:spPr>
        <p:txBody>
          <a:bodyPr/>
          <a:lstStyle/>
          <a:p>
            <a:r>
              <a:rPr lang="ru-RU" dirty="0" smtClean="0"/>
              <a:t>Что такое стандарт?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71600" y="2204864"/>
            <a:ext cx="7488832" cy="2769488"/>
          </a:xfrm>
        </p:spPr>
        <p:txBody>
          <a:bodyPr/>
          <a:lstStyle/>
          <a:p>
            <a:r>
              <a:rPr lang="ru-RU" dirty="0"/>
              <a:t>Стандарт - это документ, устанавливающий требования, спецификации, руководящие принципы или характеристики, в соответствии с которыми могут использоваться материалы, продукты, процессы и услуги, которые подходят для этих целей.</a:t>
            </a:r>
          </a:p>
        </p:txBody>
      </p:sp>
    </p:spTree>
    <p:extLst>
      <p:ext uri="{BB962C8B-B14F-4D97-AF65-F5344CB8AC3E}">
        <p14:creationId xmlns:p14="http://schemas.microsoft.com/office/powerpoint/2010/main" val="3685395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76672"/>
            <a:ext cx="8593832" cy="1143000"/>
          </a:xfrm>
        </p:spPr>
        <p:txBody>
          <a:bodyPr/>
          <a:lstStyle/>
          <a:p>
            <a:pPr algn="ctr"/>
            <a:r>
              <a:rPr lang="ru-RU" dirty="0" smtClean="0"/>
              <a:t>Какие цели преследуют стандарты?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75656" y="2420888"/>
            <a:ext cx="6400800" cy="3474720"/>
          </a:xfrm>
        </p:spPr>
        <p:txBody>
          <a:bodyPr/>
          <a:lstStyle/>
          <a:p>
            <a:r>
              <a:rPr lang="ru-RU" dirty="0"/>
              <a:t>обеспечение конкурентоспособности и качества </a:t>
            </a:r>
            <a:r>
              <a:rPr lang="ru-RU" dirty="0" smtClean="0"/>
              <a:t>продукции</a:t>
            </a:r>
          </a:p>
          <a:p>
            <a:r>
              <a:rPr lang="ru-RU" dirty="0" smtClean="0"/>
              <a:t>установление </a:t>
            </a:r>
            <a:r>
              <a:rPr lang="ru-RU" dirty="0"/>
              <a:t>общих правил ведения и оформления разработки ПО</a:t>
            </a:r>
          </a:p>
        </p:txBody>
      </p:sp>
    </p:spTree>
    <p:extLst>
      <p:ext uri="{BB962C8B-B14F-4D97-AF65-F5344CB8AC3E}">
        <p14:creationId xmlns:p14="http://schemas.microsoft.com/office/powerpoint/2010/main" val="1355183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87624" y="1988840"/>
            <a:ext cx="6400800" cy="3474720"/>
          </a:xfrm>
        </p:spPr>
        <p:txBody>
          <a:bodyPr/>
          <a:lstStyle/>
          <a:p>
            <a:r>
              <a:rPr lang="ru-RU" dirty="0" smtClean="0"/>
              <a:t>Международный стандарт </a:t>
            </a:r>
            <a:r>
              <a:rPr lang="en-US" dirty="0" smtClean="0"/>
              <a:t>ISO</a:t>
            </a:r>
          </a:p>
          <a:p>
            <a:pPr marL="45720" indent="0">
              <a:buNone/>
            </a:pPr>
            <a:r>
              <a:rPr lang="ru-RU" dirty="0"/>
              <a:t>ISO/IEC 12207:2008 Ж</a:t>
            </a:r>
            <a:r>
              <a:rPr lang="ru-RU" dirty="0" smtClean="0"/>
              <a:t>изненный </a:t>
            </a:r>
            <a:r>
              <a:rPr lang="ru-RU" dirty="0"/>
              <a:t>цикл </a:t>
            </a:r>
            <a:r>
              <a:rPr lang="ru-RU" dirty="0" smtClean="0"/>
              <a:t>ПО</a:t>
            </a:r>
          </a:p>
          <a:p>
            <a:r>
              <a:rPr lang="ru-RU" dirty="0" smtClean="0"/>
              <a:t>Региональный стандарт</a:t>
            </a:r>
          </a:p>
          <a:p>
            <a:pPr marL="45720" indent="0">
              <a:buNone/>
            </a:pPr>
            <a:r>
              <a:rPr lang="ru-RU" dirty="0" smtClean="0"/>
              <a:t>ГОСТ 34.602-89 Техническое задание на создание автоматизированной системы</a:t>
            </a:r>
            <a:endParaRPr lang="en-US" dirty="0" smtClean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259632" y="548680"/>
            <a:ext cx="6512511" cy="1143000"/>
          </a:xfrm>
        </p:spPr>
        <p:txBody>
          <a:bodyPr/>
          <a:lstStyle/>
          <a:p>
            <a:pPr algn="ctr"/>
            <a:r>
              <a:rPr lang="ru-RU" dirty="0" smtClean="0"/>
              <a:t>Примеры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75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348880"/>
            <a:ext cx="7694240" cy="1143000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915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37</TotalTime>
  <Words>94</Words>
  <Application>Microsoft Office PowerPoint</Application>
  <PresentationFormat>Экран (4:3)</PresentationFormat>
  <Paragraphs>16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Воздушный поток</vt:lpstr>
      <vt:lpstr>Роль стандартов в   разработке ПО</vt:lpstr>
      <vt:lpstr>Что такое стандарт?</vt:lpstr>
      <vt:lpstr>Какие цели преследуют стандарты? </vt:lpstr>
      <vt:lpstr>Примеры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Роль стандартов в разработке ПО</dc:title>
  <dc:creator>Sergei</dc:creator>
  <cp:lastModifiedBy>Sergei</cp:lastModifiedBy>
  <cp:revision>4</cp:revision>
  <dcterms:created xsi:type="dcterms:W3CDTF">2016-03-31T16:02:39Z</dcterms:created>
  <dcterms:modified xsi:type="dcterms:W3CDTF">2016-03-31T17:20:53Z</dcterms:modified>
</cp:coreProperties>
</file>