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6625-55FE-CA48-846F-8ED2B243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42DA7-2EA4-A542-AAAF-50E1DB546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CBFD-3EE5-C647-B6E0-CAB574F5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77E8-15D7-DC4B-B21C-B0E65E8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DB74-7EB0-6241-A98F-2E8A633B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947A-E55B-7049-84B5-8DA9534B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E8F70-4F9F-684A-84F1-480A8FA6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BF2C-EAB0-0344-A3BC-E1EEC9D5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3F6F-F003-2F48-A432-24DF6BF3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0491-2532-F048-842D-E41219F6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04D72-DE2A-9144-9C1C-74138EB4D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C81A-7819-B346-88BF-7800EBDC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65D6-64BF-5549-B1F0-0D1BC68E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5FEB-74B1-2640-9419-287E846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D240-CED6-564F-BBB9-CA9BEDD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155-F0A1-294D-86E5-77CDC2E8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CD61-18D8-694D-BCDB-4CFB7567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B462-2BE1-6A4E-88D0-54A644D3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9FDE-EFA8-2440-89C7-D01A695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ED21-30B3-1845-9EA6-5B3BC3D8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F6E8-80AE-6246-9363-87BE1EA4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A13D-7500-5B4D-9A03-91F47ED09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378B-00B1-B74D-857C-958F1F86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1E65-5F75-E04C-91CF-C993DF3A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124F-7AE6-9644-8796-E3251F87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B9AC-C7C3-9840-8F45-183F8569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3577-EBEC-E04E-8BC3-5BAA03C6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F657-5975-4A4B-9093-8B8846BC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C0B7-CB5A-5448-B37B-A10A14F9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C704-9CFF-B246-8838-E9DDA3C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A9A9-791B-C442-82B2-7C9FE49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0AD8-8A77-F740-B94C-F2026E2C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C46AA-4F86-634A-AF5F-DD6B1BBA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2AE2F-17BD-8442-9BBC-2F035DED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C5CDB-B840-B44C-8804-AF753D0E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43DA9-8508-674C-99DB-4E5F179AA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A3EE1-CA97-DF4C-B1A5-668EEBE7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1752-AFB7-E842-AF2F-2DF56A75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A5960-B250-204F-8543-A40ABA9A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776F-8E1C-9844-B285-2EDFB53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69E2D-896F-1B46-8D80-FA34B18D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CA59E-5628-8E48-A553-1D1BEE28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8B6E3-D19A-E545-ADFD-33182BD2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FC86D-DFAF-4449-911D-995F46BF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E27B3-4056-1146-B36E-49E67159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4668C-1E5A-5641-B0AE-62BD28F2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7DA0-F1F8-6A44-8AFD-B9A9B770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EAFF-59B7-F74C-B4D8-FB4F754A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DEC4A-9624-F142-A6D2-D3782141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2A1E-83AC-EF4B-A136-26A03EC0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FDBC-C2C5-3B49-B4D3-39AF7EC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681BB-DFD2-7640-9A59-E494D6FB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0A5D-C86A-DC4A-952A-1C8507DF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4F89-B614-ED4D-B089-D23E25124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A2950-456B-AE47-A4CE-CCD63DE03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6F85-447A-124B-8A13-7C735E1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06AF-427F-7D49-9908-F2A86594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9D06-BE59-4443-8E1C-24390A9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F5F3B-2FD7-2342-B33C-98C59897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4358-B733-7941-9F56-12101523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01C5-696B-3F41-A0AE-EBBFD61CA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3AA9-451B-3748-85DB-C41EED51D3EA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A912-B121-164F-B565-CA1A9A70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F622-8196-044B-825D-AC1FAD599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3FCA-EEE2-F24F-81ED-409F1AF96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FAA6D794-0D76-D646-93E5-98F0808A610F}"/>
              </a:ext>
            </a:extLst>
          </p:cNvPr>
          <p:cNvSpPr>
            <a:spLocks/>
          </p:cNvSpPr>
          <p:nvPr/>
        </p:nvSpPr>
        <p:spPr>
          <a:xfrm>
            <a:off x="4435366" y="1639612"/>
            <a:ext cx="2962656" cy="2963917"/>
          </a:xfrm>
          <a:prstGeom prst="donut">
            <a:avLst>
              <a:gd name="adj" fmla="val 389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FE77F-5A7D-5541-9152-5BFAAA44652B}"/>
              </a:ext>
            </a:extLst>
          </p:cNvPr>
          <p:cNvSpPr txBox="1"/>
          <p:nvPr/>
        </p:nvSpPr>
        <p:spPr>
          <a:xfrm>
            <a:off x="5030874" y="2459850"/>
            <a:ext cx="1771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Century Gothic" panose="020B0502020202020204" pitchFamily="34" charset="0"/>
                <a:cs typeface="Latha" panose="020B0604020202020204" pitchFamily="34" charset="0"/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26312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D254C-C685-0A49-905C-C0752881EA62}"/>
              </a:ext>
            </a:extLst>
          </p:cNvPr>
          <p:cNvSpPr txBox="1"/>
          <p:nvPr/>
        </p:nvSpPr>
        <p:spPr>
          <a:xfrm>
            <a:off x="5030874" y="2459850"/>
            <a:ext cx="1771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Century Gothic" panose="020B0502020202020204" pitchFamily="34" charset="0"/>
                <a:cs typeface="Latha" panose="020B0604020202020204" pitchFamily="34" charset="0"/>
              </a:rPr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51314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Wright</dc:creator>
  <cp:lastModifiedBy>Tyler Wright</cp:lastModifiedBy>
  <cp:revision>1</cp:revision>
  <dcterms:created xsi:type="dcterms:W3CDTF">2019-05-13T19:47:24Z</dcterms:created>
  <dcterms:modified xsi:type="dcterms:W3CDTF">2019-05-13T19:56:25Z</dcterms:modified>
</cp:coreProperties>
</file>