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7A4300"/>
    <a:srgbClr val="D848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69FD-A769-AD41-A015-1CECC81BD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D9095-CB05-B840-B1CA-20F5792AE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6C5A-F787-954F-B7FB-803CBEDA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5060-A48D-FA45-A7D8-177E8F35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D245-76B5-E64E-B352-07ECF1B1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4519-0379-364B-9AB9-EFEEBF2E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597BA-6C51-E64E-B404-25B9C9EB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CD83-DF47-D14A-A9C4-99ED274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3E37-FB39-9E4B-B0D4-D3C3CF9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3183-8737-384B-A7F2-D149C942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C0655-47C1-E54A-8A39-5B96DEE29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89B4-941D-5A49-A528-7282CB2BC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5534-1DAA-EA42-A0FD-7F87328A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5835-A36E-BA4A-99C5-416275DC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83EE-7B3C-924F-9325-F9226907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711-811B-514B-9309-45289540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EDFA-7926-8648-AAF0-BC7C06AE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C59E-37B9-D741-ACA5-B4C93AF7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5FB6-9A2E-4B44-BF28-21841955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AFB7-8DD5-C14E-BEC6-8ED45038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0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C40B-4B97-CE40-A772-382CAD7A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1A3A-AA35-C94D-96CC-56EDBFFB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74C7-A293-B64F-8D8B-955AAEED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2792-C8A7-674C-96C6-92FC1BEA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5A0C-D563-FA49-97C7-C883576E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6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A045-E60A-8B4C-BEF3-FF7A5CDD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C3D1-1ABA-2042-A0E2-B7F413F0A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51F59-42B8-E443-AE81-1E666155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5E6DC-E4AB-D64E-B3AB-6386460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88F56-999B-E147-8346-4636B9C0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E1127-7873-924F-AB65-2FA5A2B2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6180-3479-2E48-805E-E0F532D0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02A6-13A2-EE49-999D-4BF3BDCB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1DE32-DC8E-8640-B178-704941119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F9189-1816-5343-AA08-29E7107D3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FACEA-74D5-D843-8EEE-A9848CB11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0FBF5-2D8F-DB43-BEB7-E01CF0EB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37F5B-8CCF-1F43-B382-C2B86427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493F0-9FD7-654E-B4D6-ACB78634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1A34-EF20-C346-B03A-91A689C4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6991C-8AC4-8142-902F-DA2685E5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4BC33-36F9-B04B-8CF3-011ABA0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12685-7777-AE4A-B592-21112A7C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94452-145B-D14E-BB18-6CC09E9D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E6D0F-DD73-834E-BBAD-BB14102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0A1CE-C471-8040-A51F-F235088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7A0A-EC87-8147-B3A3-D34F0023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992C-8FC6-5343-9B9A-A465E86D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4E624-D241-4C49-BFBE-ABDB06B2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6A2D-580A-0247-BA57-3F028B4F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EB5ED-45CE-CA4E-B067-34C2FC01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89BF6-CF1C-C043-A0EC-26ED90AD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2921-034B-C548-B69C-BC15DB8F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5223F-6FE6-EB46-8D45-78E98476E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2DE94-FF4E-EC42-ACE7-B9BD1D0B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48E65-0294-3A4F-9FDC-2C22ABCB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92C67-2B4F-CF45-874A-2BEEC720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D8DF9-C72D-C24F-B3E3-D3326A3B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97A8C-01DF-5140-A4F9-CE50D482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71211-70FF-4146-B7E6-765FF274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BA3E-1F8A-3E46-8FA1-AB6662D32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F3F7F-558F-DE41-AF23-1CFE092FB70E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58B-CCB6-B749-AD2F-7E48EEDFF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0BA4-6861-464E-838E-14B727EE6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7409-FE32-A341-9C09-37F88261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3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mond 25">
            <a:extLst>
              <a:ext uri="{FF2B5EF4-FFF2-40B4-BE49-F238E27FC236}">
                <a16:creationId xmlns:a16="http://schemas.microsoft.com/office/drawing/2014/main" id="{D4D79919-E97F-374E-8378-AA0990CC68C5}"/>
              </a:ext>
            </a:extLst>
          </p:cNvPr>
          <p:cNvSpPr/>
          <p:nvPr/>
        </p:nvSpPr>
        <p:spPr>
          <a:xfrm>
            <a:off x="4953001" y="2789711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DA555242-D1FC-7D43-91BD-FBDCD43932C6}"/>
              </a:ext>
            </a:extLst>
          </p:cNvPr>
          <p:cNvSpPr/>
          <p:nvPr/>
        </p:nvSpPr>
        <p:spPr>
          <a:xfrm>
            <a:off x="4464134" y="3286495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D6AB9550-21D1-5E4B-8E9E-5AA639DC18FE}"/>
              </a:ext>
            </a:extLst>
          </p:cNvPr>
          <p:cNvSpPr/>
          <p:nvPr/>
        </p:nvSpPr>
        <p:spPr>
          <a:xfrm>
            <a:off x="5936673" y="2787732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CFBB16-251D-FB45-B342-043A44B58DAE}"/>
              </a:ext>
            </a:extLst>
          </p:cNvPr>
          <p:cNvSpPr/>
          <p:nvPr/>
        </p:nvSpPr>
        <p:spPr>
          <a:xfrm>
            <a:off x="5447806" y="3284516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DFB5CE48-7C68-B54B-AF41-3712876FE100}"/>
              </a:ext>
            </a:extLst>
          </p:cNvPr>
          <p:cNvSpPr/>
          <p:nvPr/>
        </p:nvSpPr>
        <p:spPr>
          <a:xfrm>
            <a:off x="6920345" y="2789711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224CE204-FA43-6A4D-B8ED-1055B5DD875E}"/>
              </a:ext>
            </a:extLst>
          </p:cNvPr>
          <p:cNvSpPr/>
          <p:nvPr/>
        </p:nvSpPr>
        <p:spPr>
          <a:xfrm>
            <a:off x="6431478" y="3286495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58D8BBB-0B69-514F-AAB7-094515273EE5}"/>
              </a:ext>
            </a:extLst>
          </p:cNvPr>
          <p:cNvSpPr/>
          <p:nvPr/>
        </p:nvSpPr>
        <p:spPr>
          <a:xfrm>
            <a:off x="7904017" y="2789711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83E51675-1491-AC43-AAB7-A59B47033560}"/>
              </a:ext>
            </a:extLst>
          </p:cNvPr>
          <p:cNvSpPr/>
          <p:nvPr/>
        </p:nvSpPr>
        <p:spPr>
          <a:xfrm>
            <a:off x="7415150" y="3286495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E75E080-CCE2-7845-82DB-CAB1A40EA40F}"/>
              </a:ext>
            </a:extLst>
          </p:cNvPr>
          <p:cNvSpPr/>
          <p:nvPr/>
        </p:nvSpPr>
        <p:spPr>
          <a:xfrm>
            <a:off x="8887689" y="2787732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5B8EA1E-8079-6A4D-8FB7-F7C5DF21F9C2}"/>
              </a:ext>
            </a:extLst>
          </p:cNvPr>
          <p:cNvSpPr/>
          <p:nvPr/>
        </p:nvSpPr>
        <p:spPr>
          <a:xfrm>
            <a:off x="8398822" y="3284516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793D4A12-B65D-2748-A789-D05A84A1CFE3}"/>
              </a:ext>
            </a:extLst>
          </p:cNvPr>
          <p:cNvSpPr/>
          <p:nvPr/>
        </p:nvSpPr>
        <p:spPr>
          <a:xfrm>
            <a:off x="9871361" y="2789711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3B6521F-6F6A-0E4C-87FA-62D63CD3E24D}"/>
              </a:ext>
            </a:extLst>
          </p:cNvPr>
          <p:cNvSpPr/>
          <p:nvPr/>
        </p:nvSpPr>
        <p:spPr>
          <a:xfrm>
            <a:off x="9382494" y="3286495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A2376AE-BE9C-1548-B6E4-5B79B96DBCAF}"/>
              </a:ext>
            </a:extLst>
          </p:cNvPr>
          <p:cNvSpPr/>
          <p:nvPr/>
        </p:nvSpPr>
        <p:spPr>
          <a:xfrm>
            <a:off x="10855033" y="2787732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26AAF335-D380-3240-A913-0645DB8AAFCD}"/>
              </a:ext>
            </a:extLst>
          </p:cNvPr>
          <p:cNvSpPr/>
          <p:nvPr/>
        </p:nvSpPr>
        <p:spPr>
          <a:xfrm>
            <a:off x="10366166" y="3284516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08B7FF8-34BB-9441-8642-6A4758754482}"/>
              </a:ext>
            </a:extLst>
          </p:cNvPr>
          <p:cNvSpPr/>
          <p:nvPr/>
        </p:nvSpPr>
        <p:spPr>
          <a:xfrm>
            <a:off x="3969329" y="2783774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DEDCC6D3-A95F-E746-B8FA-CB7EB5605B95}"/>
              </a:ext>
            </a:extLst>
          </p:cNvPr>
          <p:cNvSpPr/>
          <p:nvPr/>
        </p:nvSpPr>
        <p:spPr>
          <a:xfrm>
            <a:off x="3480462" y="3280558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E6514F3-3B27-D046-A974-F886A78E1CCB}"/>
              </a:ext>
            </a:extLst>
          </p:cNvPr>
          <p:cNvSpPr/>
          <p:nvPr/>
        </p:nvSpPr>
        <p:spPr>
          <a:xfrm>
            <a:off x="2985657" y="2763983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C90E9012-6479-0B43-AEFA-7A035E5294FB}"/>
              </a:ext>
            </a:extLst>
          </p:cNvPr>
          <p:cNvSpPr/>
          <p:nvPr/>
        </p:nvSpPr>
        <p:spPr>
          <a:xfrm>
            <a:off x="2496790" y="3260767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4FAF7AC-ABDE-EF47-B88B-CF47845304DB}"/>
              </a:ext>
            </a:extLst>
          </p:cNvPr>
          <p:cNvSpPr/>
          <p:nvPr/>
        </p:nvSpPr>
        <p:spPr>
          <a:xfrm>
            <a:off x="2001985" y="2783774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B55268DE-B832-8845-B28A-C2733B208F7B}"/>
              </a:ext>
            </a:extLst>
          </p:cNvPr>
          <p:cNvSpPr/>
          <p:nvPr/>
        </p:nvSpPr>
        <p:spPr>
          <a:xfrm>
            <a:off x="1513118" y="3280558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AA67871-4F4A-C041-B7F7-E7D5F8CD43B3}"/>
              </a:ext>
            </a:extLst>
          </p:cNvPr>
          <p:cNvSpPr/>
          <p:nvPr/>
        </p:nvSpPr>
        <p:spPr>
          <a:xfrm>
            <a:off x="1018313" y="2783774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29C5E4E-795F-BD4B-BD77-D8BC43E91C08}"/>
              </a:ext>
            </a:extLst>
          </p:cNvPr>
          <p:cNvSpPr/>
          <p:nvPr/>
        </p:nvSpPr>
        <p:spPr>
          <a:xfrm>
            <a:off x="529446" y="3280558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mond 25">
            <a:extLst>
              <a:ext uri="{FF2B5EF4-FFF2-40B4-BE49-F238E27FC236}">
                <a16:creationId xmlns:a16="http://schemas.microsoft.com/office/drawing/2014/main" id="{D4D79919-E97F-374E-8378-AA0990CC68C5}"/>
              </a:ext>
            </a:extLst>
          </p:cNvPr>
          <p:cNvSpPr/>
          <p:nvPr/>
        </p:nvSpPr>
        <p:spPr>
          <a:xfrm>
            <a:off x="4705598" y="3026229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DA555242-D1FC-7D43-91BD-FBDCD43932C6}"/>
              </a:ext>
            </a:extLst>
          </p:cNvPr>
          <p:cNvSpPr/>
          <p:nvPr/>
        </p:nvSpPr>
        <p:spPr>
          <a:xfrm>
            <a:off x="4216731" y="3523013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D6AB9550-21D1-5E4B-8E9E-5AA639DC18FE}"/>
              </a:ext>
            </a:extLst>
          </p:cNvPr>
          <p:cNvSpPr/>
          <p:nvPr/>
        </p:nvSpPr>
        <p:spPr>
          <a:xfrm>
            <a:off x="5689270" y="3024250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CFBB16-251D-FB45-B342-043A44B58DAE}"/>
              </a:ext>
            </a:extLst>
          </p:cNvPr>
          <p:cNvSpPr/>
          <p:nvPr/>
        </p:nvSpPr>
        <p:spPr>
          <a:xfrm>
            <a:off x="5200403" y="3521034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DFB5CE48-7C68-B54B-AF41-3712876FE100}"/>
              </a:ext>
            </a:extLst>
          </p:cNvPr>
          <p:cNvSpPr/>
          <p:nvPr/>
        </p:nvSpPr>
        <p:spPr>
          <a:xfrm>
            <a:off x="6672942" y="3026229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224CE204-FA43-6A4D-B8ED-1055B5DD875E}"/>
              </a:ext>
            </a:extLst>
          </p:cNvPr>
          <p:cNvSpPr/>
          <p:nvPr/>
        </p:nvSpPr>
        <p:spPr>
          <a:xfrm>
            <a:off x="6184075" y="3523013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58D8BBB-0B69-514F-AAB7-094515273EE5}"/>
              </a:ext>
            </a:extLst>
          </p:cNvPr>
          <p:cNvSpPr/>
          <p:nvPr/>
        </p:nvSpPr>
        <p:spPr>
          <a:xfrm>
            <a:off x="7656614" y="3026229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83E51675-1491-AC43-AAB7-A59B47033560}"/>
              </a:ext>
            </a:extLst>
          </p:cNvPr>
          <p:cNvSpPr/>
          <p:nvPr/>
        </p:nvSpPr>
        <p:spPr>
          <a:xfrm>
            <a:off x="7167747" y="3523013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E75E080-CCE2-7845-82DB-CAB1A40EA40F}"/>
              </a:ext>
            </a:extLst>
          </p:cNvPr>
          <p:cNvSpPr/>
          <p:nvPr/>
        </p:nvSpPr>
        <p:spPr>
          <a:xfrm>
            <a:off x="8640286" y="3024250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5B8EA1E-8079-6A4D-8FB7-F7C5DF21F9C2}"/>
              </a:ext>
            </a:extLst>
          </p:cNvPr>
          <p:cNvSpPr/>
          <p:nvPr/>
        </p:nvSpPr>
        <p:spPr>
          <a:xfrm>
            <a:off x="8151419" y="3521034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793D4A12-B65D-2748-A789-D05A84A1CFE3}"/>
              </a:ext>
            </a:extLst>
          </p:cNvPr>
          <p:cNvSpPr/>
          <p:nvPr/>
        </p:nvSpPr>
        <p:spPr>
          <a:xfrm>
            <a:off x="9623958" y="3026229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3B6521F-6F6A-0E4C-87FA-62D63CD3E24D}"/>
              </a:ext>
            </a:extLst>
          </p:cNvPr>
          <p:cNvSpPr/>
          <p:nvPr/>
        </p:nvSpPr>
        <p:spPr>
          <a:xfrm>
            <a:off x="9135091" y="3523013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A2376AE-BE9C-1548-B6E4-5B79B96DBCAF}"/>
              </a:ext>
            </a:extLst>
          </p:cNvPr>
          <p:cNvSpPr/>
          <p:nvPr/>
        </p:nvSpPr>
        <p:spPr>
          <a:xfrm>
            <a:off x="10607630" y="3024250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26AAF335-D380-3240-A913-0645DB8AAFCD}"/>
              </a:ext>
            </a:extLst>
          </p:cNvPr>
          <p:cNvSpPr/>
          <p:nvPr/>
        </p:nvSpPr>
        <p:spPr>
          <a:xfrm>
            <a:off x="10118763" y="3521034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08B7FF8-34BB-9441-8642-6A4758754482}"/>
              </a:ext>
            </a:extLst>
          </p:cNvPr>
          <p:cNvSpPr/>
          <p:nvPr/>
        </p:nvSpPr>
        <p:spPr>
          <a:xfrm>
            <a:off x="3721926" y="3020292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DEDCC6D3-A95F-E746-B8FA-CB7EB5605B95}"/>
              </a:ext>
            </a:extLst>
          </p:cNvPr>
          <p:cNvSpPr/>
          <p:nvPr/>
        </p:nvSpPr>
        <p:spPr>
          <a:xfrm>
            <a:off x="3233059" y="3517076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E6514F3-3B27-D046-A974-F886A78E1CCB}"/>
              </a:ext>
            </a:extLst>
          </p:cNvPr>
          <p:cNvSpPr/>
          <p:nvPr/>
        </p:nvSpPr>
        <p:spPr>
          <a:xfrm>
            <a:off x="2738254" y="3000501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C90E9012-6479-0B43-AEFA-7A035E5294FB}"/>
              </a:ext>
            </a:extLst>
          </p:cNvPr>
          <p:cNvSpPr/>
          <p:nvPr/>
        </p:nvSpPr>
        <p:spPr>
          <a:xfrm>
            <a:off x="2249387" y="3497285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4FAF7AC-ABDE-EF47-B88B-CF47845304DB}"/>
              </a:ext>
            </a:extLst>
          </p:cNvPr>
          <p:cNvSpPr/>
          <p:nvPr/>
        </p:nvSpPr>
        <p:spPr>
          <a:xfrm>
            <a:off x="1754582" y="3020292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B55268DE-B832-8845-B28A-C2733B208F7B}"/>
              </a:ext>
            </a:extLst>
          </p:cNvPr>
          <p:cNvSpPr/>
          <p:nvPr/>
        </p:nvSpPr>
        <p:spPr>
          <a:xfrm>
            <a:off x="1265715" y="3517076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AA67871-4F4A-C041-B7F7-E7D5F8CD43B3}"/>
              </a:ext>
            </a:extLst>
          </p:cNvPr>
          <p:cNvSpPr/>
          <p:nvPr/>
        </p:nvSpPr>
        <p:spPr>
          <a:xfrm>
            <a:off x="770910" y="3020292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29C5E4E-795F-BD4B-BD77-D8BC43E91C08}"/>
              </a:ext>
            </a:extLst>
          </p:cNvPr>
          <p:cNvSpPr/>
          <p:nvPr/>
        </p:nvSpPr>
        <p:spPr>
          <a:xfrm>
            <a:off x="282043" y="3517076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69E0C8C1-B27A-9744-930E-B283E6D3BCCA}"/>
              </a:ext>
            </a:extLst>
          </p:cNvPr>
          <p:cNvSpPr/>
          <p:nvPr/>
        </p:nvSpPr>
        <p:spPr>
          <a:xfrm>
            <a:off x="1290458" y="2531424"/>
            <a:ext cx="807522" cy="80752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7E35FEB9-0197-5E4B-BC36-6AF701623D17}"/>
              </a:ext>
            </a:extLst>
          </p:cNvPr>
          <p:cNvSpPr/>
          <p:nvPr/>
        </p:nvSpPr>
        <p:spPr>
          <a:xfrm>
            <a:off x="10128656" y="2527466"/>
            <a:ext cx="807522" cy="80752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95B1AB86-B988-BB44-8127-D43985052288}"/>
              </a:ext>
            </a:extLst>
          </p:cNvPr>
          <p:cNvSpPr/>
          <p:nvPr/>
        </p:nvSpPr>
        <p:spPr>
          <a:xfrm>
            <a:off x="11102435" y="3497285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41B82372-780A-BA4F-8BDF-7396B4A1B42B}"/>
              </a:ext>
            </a:extLst>
          </p:cNvPr>
          <p:cNvSpPr/>
          <p:nvPr/>
        </p:nvSpPr>
        <p:spPr>
          <a:xfrm>
            <a:off x="5194464" y="2527466"/>
            <a:ext cx="807522" cy="80752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C55CE098-0CD8-EF43-A692-EA101A4E5873}"/>
              </a:ext>
            </a:extLst>
          </p:cNvPr>
          <p:cNvSpPr/>
          <p:nvPr/>
        </p:nvSpPr>
        <p:spPr>
          <a:xfrm>
            <a:off x="6168244" y="2525487"/>
            <a:ext cx="807522" cy="80752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mond 25">
            <a:extLst>
              <a:ext uri="{FF2B5EF4-FFF2-40B4-BE49-F238E27FC236}">
                <a16:creationId xmlns:a16="http://schemas.microsoft.com/office/drawing/2014/main" id="{D4D79919-E97F-374E-8378-AA0990CC68C5}"/>
              </a:ext>
            </a:extLst>
          </p:cNvPr>
          <p:cNvSpPr/>
          <p:nvPr/>
        </p:nvSpPr>
        <p:spPr>
          <a:xfrm>
            <a:off x="4705598" y="3026229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DA555242-D1FC-7D43-91BD-FBDCD43932C6}"/>
              </a:ext>
            </a:extLst>
          </p:cNvPr>
          <p:cNvSpPr/>
          <p:nvPr/>
        </p:nvSpPr>
        <p:spPr>
          <a:xfrm>
            <a:off x="4216731" y="3523013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D6AB9550-21D1-5E4B-8E9E-5AA639DC18FE}"/>
              </a:ext>
            </a:extLst>
          </p:cNvPr>
          <p:cNvSpPr/>
          <p:nvPr/>
        </p:nvSpPr>
        <p:spPr>
          <a:xfrm>
            <a:off x="5689270" y="3024250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CFBB16-251D-FB45-B342-043A44B58DAE}"/>
              </a:ext>
            </a:extLst>
          </p:cNvPr>
          <p:cNvSpPr/>
          <p:nvPr/>
        </p:nvSpPr>
        <p:spPr>
          <a:xfrm>
            <a:off x="5200403" y="3521034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DFB5CE48-7C68-B54B-AF41-3712876FE100}"/>
              </a:ext>
            </a:extLst>
          </p:cNvPr>
          <p:cNvSpPr/>
          <p:nvPr/>
        </p:nvSpPr>
        <p:spPr>
          <a:xfrm>
            <a:off x="6672942" y="3026229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224CE204-FA43-6A4D-B8ED-1055B5DD875E}"/>
              </a:ext>
            </a:extLst>
          </p:cNvPr>
          <p:cNvSpPr/>
          <p:nvPr/>
        </p:nvSpPr>
        <p:spPr>
          <a:xfrm>
            <a:off x="6184075" y="3523013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58D8BBB-0B69-514F-AAB7-094515273EE5}"/>
              </a:ext>
            </a:extLst>
          </p:cNvPr>
          <p:cNvSpPr/>
          <p:nvPr/>
        </p:nvSpPr>
        <p:spPr>
          <a:xfrm>
            <a:off x="7656614" y="3026229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83E51675-1491-AC43-AAB7-A59B47033560}"/>
              </a:ext>
            </a:extLst>
          </p:cNvPr>
          <p:cNvSpPr/>
          <p:nvPr/>
        </p:nvSpPr>
        <p:spPr>
          <a:xfrm>
            <a:off x="7167747" y="3523013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E75E080-CCE2-7845-82DB-CAB1A40EA40F}"/>
              </a:ext>
            </a:extLst>
          </p:cNvPr>
          <p:cNvSpPr/>
          <p:nvPr/>
        </p:nvSpPr>
        <p:spPr>
          <a:xfrm>
            <a:off x="8640286" y="3024250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5B8EA1E-8079-6A4D-8FB7-F7C5DF21F9C2}"/>
              </a:ext>
            </a:extLst>
          </p:cNvPr>
          <p:cNvSpPr/>
          <p:nvPr/>
        </p:nvSpPr>
        <p:spPr>
          <a:xfrm>
            <a:off x="8151419" y="3521034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793D4A12-B65D-2748-A789-D05A84A1CFE3}"/>
              </a:ext>
            </a:extLst>
          </p:cNvPr>
          <p:cNvSpPr/>
          <p:nvPr/>
        </p:nvSpPr>
        <p:spPr>
          <a:xfrm>
            <a:off x="9623958" y="3026229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3B6521F-6F6A-0E4C-87FA-62D63CD3E24D}"/>
              </a:ext>
            </a:extLst>
          </p:cNvPr>
          <p:cNvSpPr/>
          <p:nvPr/>
        </p:nvSpPr>
        <p:spPr>
          <a:xfrm>
            <a:off x="9135091" y="3523013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A2376AE-BE9C-1548-B6E4-5B79B96DBCAF}"/>
              </a:ext>
            </a:extLst>
          </p:cNvPr>
          <p:cNvSpPr/>
          <p:nvPr/>
        </p:nvSpPr>
        <p:spPr>
          <a:xfrm>
            <a:off x="10607630" y="3024250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26AAF335-D380-3240-A913-0645DB8AAFCD}"/>
              </a:ext>
            </a:extLst>
          </p:cNvPr>
          <p:cNvSpPr/>
          <p:nvPr/>
        </p:nvSpPr>
        <p:spPr>
          <a:xfrm>
            <a:off x="10118763" y="3521034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08B7FF8-34BB-9441-8642-6A4758754482}"/>
              </a:ext>
            </a:extLst>
          </p:cNvPr>
          <p:cNvSpPr/>
          <p:nvPr/>
        </p:nvSpPr>
        <p:spPr>
          <a:xfrm>
            <a:off x="3721926" y="3020292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DEDCC6D3-A95F-E746-B8FA-CB7EB5605B95}"/>
              </a:ext>
            </a:extLst>
          </p:cNvPr>
          <p:cNvSpPr/>
          <p:nvPr/>
        </p:nvSpPr>
        <p:spPr>
          <a:xfrm>
            <a:off x="3233059" y="3517076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E6514F3-3B27-D046-A974-F886A78E1CCB}"/>
              </a:ext>
            </a:extLst>
          </p:cNvPr>
          <p:cNvSpPr/>
          <p:nvPr/>
        </p:nvSpPr>
        <p:spPr>
          <a:xfrm>
            <a:off x="2738254" y="3000501"/>
            <a:ext cx="807522" cy="8075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C90E9012-6479-0B43-AEFA-7A035E5294FB}"/>
              </a:ext>
            </a:extLst>
          </p:cNvPr>
          <p:cNvSpPr/>
          <p:nvPr/>
        </p:nvSpPr>
        <p:spPr>
          <a:xfrm>
            <a:off x="2249387" y="3497285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4FAF7AC-ABDE-EF47-B88B-CF47845304DB}"/>
              </a:ext>
            </a:extLst>
          </p:cNvPr>
          <p:cNvSpPr/>
          <p:nvPr/>
        </p:nvSpPr>
        <p:spPr>
          <a:xfrm>
            <a:off x="1754582" y="3020292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B55268DE-B832-8845-B28A-C2733B208F7B}"/>
              </a:ext>
            </a:extLst>
          </p:cNvPr>
          <p:cNvSpPr/>
          <p:nvPr/>
        </p:nvSpPr>
        <p:spPr>
          <a:xfrm>
            <a:off x="1265715" y="3517076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AA67871-4F4A-C041-B7F7-E7D5F8CD43B3}"/>
              </a:ext>
            </a:extLst>
          </p:cNvPr>
          <p:cNvSpPr/>
          <p:nvPr/>
        </p:nvSpPr>
        <p:spPr>
          <a:xfrm>
            <a:off x="770910" y="3020292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29C5E4E-795F-BD4B-BD77-D8BC43E91C08}"/>
              </a:ext>
            </a:extLst>
          </p:cNvPr>
          <p:cNvSpPr/>
          <p:nvPr/>
        </p:nvSpPr>
        <p:spPr>
          <a:xfrm>
            <a:off x="282043" y="3517076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69E0C8C1-B27A-9744-930E-B283E6D3BCCA}"/>
              </a:ext>
            </a:extLst>
          </p:cNvPr>
          <p:cNvSpPr/>
          <p:nvPr/>
        </p:nvSpPr>
        <p:spPr>
          <a:xfrm>
            <a:off x="1290458" y="2531424"/>
            <a:ext cx="807522" cy="80752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7E35FEB9-0197-5E4B-BC36-6AF701623D17}"/>
              </a:ext>
            </a:extLst>
          </p:cNvPr>
          <p:cNvSpPr/>
          <p:nvPr/>
        </p:nvSpPr>
        <p:spPr>
          <a:xfrm>
            <a:off x="10128656" y="2527466"/>
            <a:ext cx="807522" cy="80752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95B1AB86-B988-BB44-8127-D43985052288}"/>
              </a:ext>
            </a:extLst>
          </p:cNvPr>
          <p:cNvSpPr/>
          <p:nvPr/>
        </p:nvSpPr>
        <p:spPr>
          <a:xfrm>
            <a:off x="11102435" y="3497285"/>
            <a:ext cx="807522" cy="8075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41B82372-780A-BA4F-8BDF-7396B4A1B42B}"/>
              </a:ext>
            </a:extLst>
          </p:cNvPr>
          <p:cNvSpPr/>
          <p:nvPr/>
        </p:nvSpPr>
        <p:spPr>
          <a:xfrm>
            <a:off x="5194464" y="2527466"/>
            <a:ext cx="807522" cy="80752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C55CE098-0CD8-EF43-A692-EA101A4E5873}"/>
              </a:ext>
            </a:extLst>
          </p:cNvPr>
          <p:cNvSpPr/>
          <p:nvPr/>
        </p:nvSpPr>
        <p:spPr>
          <a:xfrm>
            <a:off x="6168244" y="2525487"/>
            <a:ext cx="807522" cy="80752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F9D1AEF4-1DAE-BC44-9240-B29F61A0D9F7}"/>
              </a:ext>
            </a:extLst>
          </p:cNvPr>
          <p:cNvSpPr/>
          <p:nvPr/>
        </p:nvSpPr>
        <p:spPr>
          <a:xfrm>
            <a:off x="6675792" y="3966362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C8248C14-9988-5E4D-B29F-CFD27A976413}"/>
              </a:ext>
            </a:extLst>
          </p:cNvPr>
          <p:cNvSpPr/>
          <p:nvPr/>
        </p:nvSpPr>
        <p:spPr>
          <a:xfrm>
            <a:off x="7656614" y="3966362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4B74F09C-9E00-C94F-B4D1-E870615B5300}"/>
              </a:ext>
            </a:extLst>
          </p:cNvPr>
          <p:cNvSpPr/>
          <p:nvPr/>
        </p:nvSpPr>
        <p:spPr>
          <a:xfrm>
            <a:off x="8637436" y="3966362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68B255B3-3BC3-C446-ABC8-F706521BB9BE}"/>
              </a:ext>
            </a:extLst>
          </p:cNvPr>
          <p:cNvSpPr/>
          <p:nvPr/>
        </p:nvSpPr>
        <p:spPr>
          <a:xfrm>
            <a:off x="9618258" y="3950527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0C386AFD-9D20-F846-9381-817AD9A23E76}"/>
              </a:ext>
            </a:extLst>
          </p:cNvPr>
          <p:cNvSpPr/>
          <p:nvPr/>
        </p:nvSpPr>
        <p:spPr>
          <a:xfrm>
            <a:off x="10607630" y="3966361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7011F8E9-5709-B54E-8560-8E0857745CBD}"/>
              </a:ext>
            </a:extLst>
          </p:cNvPr>
          <p:cNvSpPr/>
          <p:nvPr/>
        </p:nvSpPr>
        <p:spPr>
          <a:xfrm>
            <a:off x="1766220" y="3966362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68DD464B-B016-C040-B974-9A89DA7179E4}"/>
              </a:ext>
            </a:extLst>
          </p:cNvPr>
          <p:cNvSpPr/>
          <p:nvPr/>
        </p:nvSpPr>
        <p:spPr>
          <a:xfrm>
            <a:off x="2747042" y="3966362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3D0C5C15-F03F-0840-AB49-D2EDDABB4719}"/>
              </a:ext>
            </a:extLst>
          </p:cNvPr>
          <p:cNvSpPr/>
          <p:nvPr/>
        </p:nvSpPr>
        <p:spPr>
          <a:xfrm>
            <a:off x="3727864" y="3966362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157795FE-AB85-6243-B4A4-F9529DFC9D55}"/>
              </a:ext>
            </a:extLst>
          </p:cNvPr>
          <p:cNvSpPr/>
          <p:nvPr/>
        </p:nvSpPr>
        <p:spPr>
          <a:xfrm>
            <a:off x="4708686" y="3950527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D8BE81C8-EB88-654D-AE2F-9C11F39A239C}"/>
              </a:ext>
            </a:extLst>
          </p:cNvPr>
          <p:cNvSpPr/>
          <p:nvPr/>
        </p:nvSpPr>
        <p:spPr>
          <a:xfrm>
            <a:off x="5698058" y="3966361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81006D44-FDF9-5D42-AA5C-26DBD490F175}"/>
              </a:ext>
            </a:extLst>
          </p:cNvPr>
          <p:cNvSpPr/>
          <p:nvPr/>
        </p:nvSpPr>
        <p:spPr>
          <a:xfrm>
            <a:off x="779579" y="3962407"/>
            <a:ext cx="804672" cy="39188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AE285B8D-EC63-3E40-B38B-8E7F4FDF26DC}"/>
              </a:ext>
            </a:extLst>
          </p:cNvPr>
          <p:cNvSpPr/>
          <p:nvPr/>
        </p:nvSpPr>
        <p:spPr>
          <a:xfrm>
            <a:off x="5681354" y="2026724"/>
            <a:ext cx="807522" cy="80752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mond 25">
            <a:extLst>
              <a:ext uri="{FF2B5EF4-FFF2-40B4-BE49-F238E27FC236}">
                <a16:creationId xmlns:a16="http://schemas.microsoft.com/office/drawing/2014/main" id="{D4D79919-E97F-374E-8378-AA0990CC68C5}"/>
              </a:ext>
            </a:extLst>
          </p:cNvPr>
          <p:cNvSpPr/>
          <p:nvPr/>
        </p:nvSpPr>
        <p:spPr>
          <a:xfrm>
            <a:off x="4456830" y="2800597"/>
            <a:ext cx="807522" cy="8075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DA555242-D1FC-7D43-91BD-FBDCD43932C6}"/>
              </a:ext>
            </a:extLst>
          </p:cNvPr>
          <p:cNvSpPr/>
          <p:nvPr/>
        </p:nvSpPr>
        <p:spPr>
          <a:xfrm>
            <a:off x="3967963" y="3297381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D6AB9550-21D1-5E4B-8E9E-5AA639DC18FE}"/>
              </a:ext>
            </a:extLst>
          </p:cNvPr>
          <p:cNvSpPr/>
          <p:nvPr/>
        </p:nvSpPr>
        <p:spPr>
          <a:xfrm>
            <a:off x="5440502" y="2798618"/>
            <a:ext cx="807522" cy="8075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CFBB16-251D-FB45-B342-043A44B58DAE}"/>
              </a:ext>
            </a:extLst>
          </p:cNvPr>
          <p:cNvSpPr/>
          <p:nvPr/>
        </p:nvSpPr>
        <p:spPr>
          <a:xfrm>
            <a:off x="4951635" y="3295402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DFB5CE48-7C68-B54B-AF41-3712876FE100}"/>
              </a:ext>
            </a:extLst>
          </p:cNvPr>
          <p:cNvSpPr/>
          <p:nvPr/>
        </p:nvSpPr>
        <p:spPr>
          <a:xfrm>
            <a:off x="6424174" y="2800597"/>
            <a:ext cx="807522" cy="8075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224CE204-FA43-6A4D-B8ED-1055B5DD875E}"/>
              </a:ext>
            </a:extLst>
          </p:cNvPr>
          <p:cNvSpPr/>
          <p:nvPr/>
        </p:nvSpPr>
        <p:spPr>
          <a:xfrm>
            <a:off x="5935307" y="3297381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58D8BBB-0B69-514F-AAB7-094515273EE5}"/>
              </a:ext>
            </a:extLst>
          </p:cNvPr>
          <p:cNvSpPr/>
          <p:nvPr/>
        </p:nvSpPr>
        <p:spPr>
          <a:xfrm>
            <a:off x="7407846" y="2800597"/>
            <a:ext cx="807522" cy="8075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83E51675-1491-AC43-AAB7-A59B47033560}"/>
              </a:ext>
            </a:extLst>
          </p:cNvPr>
          <p:cNvSpPr/>
          <p:nvPr/>
        </p:nvSpPr>
        <p:spPr>
          <a:xfrm>
            <a:off x="6918979" y="3297381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E75E080-CCE2-7845-82DB-CAB1A40EA40F}"/>
              </a:ext>
            </a:extLst>
          </p:cNvPr>
          <p:cNvSpPr/>
          <p:nvPr/>
        </p:nvSpPr>
        <p:spPr>
          <a:xfrm>
            <a:off x="8391518" y="2798618"/>
            <a:ext cx="807522" cy="8075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5B8EA1E-8079-6A4D-8FB7-F7C5DF21F9C2}"/>
              </a:ext>
            </a:extLst>
          </p:cNvPr>
          <p:cNvSpPr/>
          <p:nvPr/>
        </p:nvSpPr>
        <p:spPr>
          <a:xfrm>
            <a:off x="7902651" y="3295402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793D4A12-B65D-2748-A789-D05A84A1CFE3}"/>
              </a:ext>
            </a:extLst>
          </p:cNvPr>
          <p:cNvSpPr/>
          <p:nvPr/>
        </p:nvSpPr>
        <p:spPr>
          <a:xfrm>
            <a:off x="9375190" y="2800597"/>
            <a:ext cx="807522" cy="8075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3B6521F-6F6A-0E4C-87FA-62D63CD3E24D}"/>
              </a:ext>
            </a:extLst>
          </p:cNvPr>
          <p:cNvSpPr/>
          <p:nvPr/>
        </p:nvSpPr>
        <p:spPr>
          <a:xfrm>
            <a:off x="8886323" y="3297381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A2376AE-BE9C-1548-B6E4-5B79B96DBCAF}"/>
              </a:ext>
            </a:extLst>
          </p:cNvPr>
          <p:cNvSpPr/>
          <p:nvPr/>
        </p:nvSpPr>
        <p:spPr>
          <a:xfrm>
            <a:off x="10358862" y="2798618"/>
            <a:ext cx="807522" cy="8075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26AAF335-D380-3240-A913-0645DB8AAFCD}"/>
              </a:ext>
            </a:extLst>
          </p:cNvPr>
          <p:cNvSpPr/>
          <p:nvPr/>
        </p:nvSpPr>
        <p:spPr>
          <a:xfrm>
            <a:off x="9869995" y="3295402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08B7FF8-34BB-9441-8642-6A4758754482}"/>
              </a:ext>
            </a:extLst>
          </p:cNvPr>
          <p:cNvSpPr/>
          <p:nvPr/>
        </p:nvSpPr>
        <p:spPr>
          <a:xfrm>
            <a:off x="3473158" y="2794660"/>
            <a:ext cx="807522" cy="8075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DEDCC6D3-A95F-E746-B8FA-CB7EB5605B95}"/>
              </a:ext>
            </a:extLst>
          </p:cNvPr>
          <p:cNvSpPr/>
          <p:nvPr/>
        </p:nvSpPr>
        <p:spPr>
          <a:xfrm>
            <a:off x="2984291" y="3291444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E6514F3-3B27-D046-A974-F886A78E1CCB}"/>
              </a:ext>
            </a:extLst>
          </p:cNvPr>
          <p:cNvSpPr/>
          <p:nvPr/>
        </p:nvSpPr>
        <p:spPr>
          <a:xfrm>
            <a:off x="2489486" y="2774869"/>
            <a:ext cx="807522" cy="8075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C90E9012-6479-0B43-AEFA-7A035E5294FB}"/>
              </a:ext>
            </a:extLst>
          </p:cNvPr>
          <p:cNvSpPr/>
          <p:nvPr/>
        </p:nvSpPr>
        <p:spPr>
          <a:xfrm>
            <a:off x="2000619" y="3271653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4FAF7AC-ABDE-EF47-B88B-CF47845304DB}"/>
              </a:ext>
            </a:extLst>
          </p:cNvPr>
          <p:cNvSpPr/>
          <p:nvPr/>
        </p:nvSpPr>
        <p:spPr>
          <a:xfrm>
            <a:off x="1505814" y="2794660"/>
            <a:ext cx="807522" cy="807522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B55268DE-B832-8845-B28A-C2733B208F7B}"/>
              </a:ext>
            </a:extLst>
          </p:cNvPr>
          <p:cNvSpPr/>
          <p:nvPr/>
        </p:nvSpPr>
        <p:spPr>
          <a:xfrm>
            <a:off x="1016947" y="3291444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95B1AB86-B988-BB44-8127-D43985052288}"/>
              </a:ext>
            </a:extLst>
          </p:cNvPr>
          <p:cNvSpPr/>
          <p:nvPr/>
        </p:nvSpPr>
        <p:spPr>
          <a:xfrm>
            <a:off x="10853667" y="3271653"/>
            <a:ext cx="807522" cy="807522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F9D1AEF4-1DAE-BC44-9240-B29F61A0D9F7}"/>
              </a:ext>
            </a:extLst>
          </p:cNvPr>
          <p:cNvSpPr/>
          <p:nvPr/>
        </p:nvSpPr>
        <p:spPr>
          <a:xfrm>
            <a:off x="6427024" y="3764480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C8248C14-9988-5E4D-B29F-CFD27A976413}"/>
              </a:ext>
            </a:extLst>
          </p:cNvPr>
          <p:cNvSpPr/>
          <p:nvPr/>
        </p:nvSpPr>
        <p:spPr>
          <a:xfrm>
            <a:off x="7407846" y="3764480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4B74F09C-9E00-C94F-B4D1-E870615B5300}"/>
              </a:ext>
            </a:extLst>
          </p:cNvPr>
          <p:cNvSpPr/>
          <p:nvPr/>
        </p:nvSpPr>
        <p:spPr>
          <a:xfrm>
            <a:off x="8388668" y="3764480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68B255B3-3BC3-C446-ABC8-F706521BB9BE}"/>
              </a:ext>
            </a:extLst>
          </p:cNvPr>
          <p:cNvSpPr/>
          <p:nvPr/>
        </p:nvSpPr>
        <p:spPr>
          <a:xfrm>
            <a:off x="9369490" y="3748645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0C386AFD-9D20-F846-9381-817AD9A23E76}"/>
              </a:ext>
            </a:extLst>
          </p:cNvPr>
          <p:cNvSpPr/>
          <p:nvPr/>
        </p:nvSpPr>
        <p:spPr>
          <a:xfrm>
            <a:off x="10358862" y="3764479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7011F8E9-5709-B54E-8560-8E0857745CBD}"/>
              </a:ext>
            </a:extLst>
          </p:cNvPr>
          <p:cNvSpPr/>
          <p:nvPr/>
        </p:nvSpPr>
        <p:spPr>
          <a:xfrm>
            <a:off x="1517452" y="3764480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68DD464B-B016-C040-B974-9A89DA7179E4}"/>
              </a:ext>
            </a:extLst>
          </p:cNvPr>
          <p:cNvSpPr/>
          <p:nvPr/>
        </p:nvSpPr>
        <p:spPr>
          <a:xfrm>
            <a:off x="2498274" y="3764480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3D0C5C15-F03F-0840-AB49-D2EDDABB4719}"/>
              </a:ext>
            </a:extLst>
          </p:cNvPr>
          <p:cNvSpPr/>
          <p:nvPr/>
        </p:nvSpPr>
        <p:spPr>
          <a:xfrm>
            <a:off x="3479096" y="3764480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157795FE-AB85-6243-B4A4-F9529DFC9D55}"/>
              </a:ext>
            </a:extLst>
          </p:cNvPr>
          <p:cNvSpPr/>
          <p:nvPr/>
        </p:nvSpPr>
        <p:spPr>
          <a:xfrm>
            <a:off x="4459918" y="3748645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D8BE81C8-EB88-654D-AE2F-9C11F39A239C}"/>
              </a:ext>
            </a:extLst>
          </p:cNvPr>
          <p:cNvSpPr/>
          <p:nvPr/>
        </p:nvSpPr>
        <p:spPr>
          <a:xfrm>
            <a:off x="5449290" y="3764479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81006D44-FDF9-5D42-AA5C-26DBD490F175}"/>
              </a:ext>
            </a:extLst>
          </p:cNvPr>
          <p:cNvSpPr/>
          <p:nvPr/>
        </p:nvSpPr>
        <p:spPr>
          <a:xfrm>
            <a:off x="530811" y="3760525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A5F6F462-0FE1-4648-8C89-17D031569FB4}"/>
              </a:ext>
            </a:extLst>
          </p:cNvPr>
          <p:cNvSpPr/>
          <p:nvPr/>
        </p:nvSpPr>
        <p:spPr>
          <a:xfrm flipV="1">
            <a:off x="6921591" y="2717471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3BCDADAA-F46C-8040-B96C-3D81B431887B}"/>
              </a:ext>
            </a:extLst>
          </p:cNvPr>
          <p:cNvSpPr/>
          <p:nvPr/>
        </p:nvSpPr>
        <p:spPr>
          <a:xfrm flipV="1">
            <a:off x="7902413" y="2717471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29BAD4C8-DF19-184F-B1E4-0E701012EFCB}"/>
              </a:ext>
            </a:extLst>
          </p:cNvPr>
          <p:cNvSpPr/>
          <p:nvPr/>
        </p:nvSpPr>
        <p:spPr>
          <a:xfrm flipV="1">
            <a:off x="8883235" y="2717471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97FDD829-93BA-3A42-9BA4-520C9E6B6E35}"/>
              </a:ext>
            </a:extLst>
          </p:cNvPr>
          <p:cNvSpPr/>
          <p:nvPr/>
        </p:nvSpPr>
        <p:spPr>
          <a:xfrm flipV="1">
            <a:off x="9864057" y="2701636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E0A5E0A2-BA94-9641-879C-D8B5B1C60E75}"/>
              </a:ext>
            </a:extLst>
          </p:cNvPr>
          <p:cNvSpPr/>
          <p:nvPr/>
        </p:nvSpPr>
        <p:spPr>
          <a:xfrm flipV="1">
            <a:off x="10853429" y="2717470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ACEA1B57-B083-B74E-A5E2-92A383D1C72F}"/>
              </a:ext>
            </a:extLst>
          </p:cNvPr>
          <p:cNvSpPr/>
          <p:nvPr/>
        </p:nvSpPr>
        <p:spPr>
          <a:xfrm flipV="1">
            <a:off x="2012019" y="2717471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B0FAACD3-183D-FF4C-A807-0B6FD8850667}"/>
              </a:ext>
            </a:extLst>
          </p:cNvPr>
          <p:cNvSpPr/>
          <p:nvPr/>
        </p:nvSpPr>
        <p:spPr>
          <a:xfrm flipV="1">
            <a:off x="2992841" y="2717471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B0BAB3CC-F0C2-1349-A623-3D47CAB9C556}"/>
              </a:ext>
            </a:extLst>
          </p:cNvPr>
          <p:cNvSpPr/>
          <p:nvPr/>
        </p:nvSpPr>
        <p:spPr>
          <a:xfrm flipV="1">
            <a:off x="3973663" y="2717471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77BEF9FF-2986-214E-B04B-84BC070D4828}"/>
              </a:ext>
            </a:extLst>
          </p:cNvPr>
          <p:cNvSpPr/>
          <p:nvPr/>
        </p:nvSpPr>
        <p:spPr>
          <a:xfrm flipV="1">
            <a:off x="4954485" y="2701636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A6703C59-5248-5448-BEDD-5491AE749C37}"/>
              </a:ext>
            </a:extLst>
          </p:cNvPr>
          <p:cNvSpPr/>
          <p:nvPr/>
        </p:nvSpPr>
        <p:spPr>
          <a:xfrm flipV="1">
            <a:off x="5943857" y="2717470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34FDCE5F-628C-1242-9DE3-A5C63B83BC6E}"/>
              </a:ext>
            </a:extLst>
          </p:cNvPr>
          <p:cNvSpPr/>
          <p:nvPr/>
        </p:nvSpPr>
        <p:spPr>
          <a:xfrm flipV="1">
            <a:off x="1025378" y="2713516"/>
            <a:ext cx="804672" cy="39188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3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Wright</dc:creator>
  <cp:lastModifiedBy>Tyler Wright</cp:lastModifiedBy>
  <cp:revision>4</cp:revision>
  <dcterms:created xsi:type="dcterms:W3CDTF">2018-08-27T01:52:32Z</dcterms:created>
  <dcterms:modified xsi:type="dcterms:W3CDTF">2018-08-27T02:10:41Z</dcterms:modified>
</cp:coreProperties>
</file>