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7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6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8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3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2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30C0-0CC7-4D7D-B12C-679AE77D7ACD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5A0C-6C3F-48A8-B6C0-02DA31399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4343" y="2235199"/>
            <a:ext cx="9144000" cy="1071563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TREE TROVE</a:t>
            </a:r>
            <a:endParaRPr lang="ru-RU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343" y="3306762"/>
            <a:ext cx="9144000" cy="432933"/>
          </a:xfrm>
        </p:spPr>
        <p:txBody>
          <a:bodyPr/>
          <a:lstStyle/>
          <a:p>
            <a:r>
              <a:rPr lang="uk-UA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ПРИРОДНИЙ МАЙДАНЧИК</a:t>
            </a:r>
            <a:endParaRPr 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73200" y="5537199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Ми пропонуємо дихати на повну</a:t>
            </a:r>
            <a:endParaRPr lang="ru-RU" sz="360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388821">
            <a:off x="633764" y="1239261"/>
            <a:ext cx="3132374" cy="4273808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Все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живе 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повинно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бути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з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нами 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250">
            <a:off x="4253351" y="385907"/>
            <a:ext cx="7647660" cy="5098440"/>
          </a:xfrm>
        </p:spPr>
      </p:pic>
    </p:spTree>
    <p:extLst>
      <p:ext uri="{BB962C8B-B14F-4D97-AF65-F5344CB8AC3E}">
        <p14:creationId xmlns:p14="http://schemas.microsoft.com/office/powerpoint/2010/main" val="18750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5740" y="1267392"/>
            <a:ext cx="5058229" cy="3698875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Команда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TREE TROVE:</a:t>
            </a:r>
            <a:b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uk-UA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Мар’яна ТИМКО</a:t>
            </a:r>
            <a:br>
              <a:rPr lang="uk-UA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uk-UA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Юрій СТАРОВ</a:t>
            </a:r>
            <a:endParaRPr lang="ru-RU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684" y="270783"/>
            <a:ext cx="11524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b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Долучайтесь до лікування планети разом з нами!</a:t>
            </a:r>
            <a:endParaRPr lang="ru-RU" sz="4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2682" y="5532437"/>
            <a:ext cx="11524343" cy="108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1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ndara Light" panose="020E0502030303020204" pitchFamily="34" charset="0"/>
              </a:rPr>
              <a:t>Продукт створено за ліцензією № </a:t>
            </a:r>
            <a:r>
              <a:rPr lang="en-US" sz="1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ndara Light" panose="020E0502030303020204" pitchFamily="34" charset="0"/>
              </a:rPr>
              <a:t>777</a:t>
            </a:r>
            <a:r>
              <a:rPr lang="uk-UA" sz="1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ndara Light" panose="020E0502030303020204" pitchFamily="34" charset="0"/>
              </a:rPr>
              <a:t> від 13.07.2023, виданої Вадимом Олеговичем</a:t>
            </a:r>
            <a:endParaRPr lang="ru-RU" sz="1800" b="1" dirty="0">
              <a:solidFill>
                <a:schemeClr val="accent1">
                  <a:lumMod val="20000"/>
                  <a:lumOff val="80000"/>
                </a:schemeClr>
              </a:solidFill>
              <a:latin typeface="Candara Light" panose="020E0502030303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2" y="5112327"/>
            <a:ext cx="1610562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129797">
            <a:off x="689910" y="700515"/>
            <a:ext cx="3276601" cy="3277122"/>
          </a:xfrm>
        </p:spPr>
        <p:txBody>
          <a:bodyPr/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Як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народилася така концепція</a:t>
            </a:r>
            <a:r>
              <a:rPr lang="ru-RU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?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062">
            <a:off x="4669371" y="1442076"/>
            <a:ext cx="7055271" cy="4703514"/>
          </a:xfrm>
        </p:spPr>
      </p:pic>
    </p:spTree>
    <p:extLst>
      <p:ext uri="{BB962C8B-B14F-4D97-AF65-F5344CB8AC3E}">
        <p14:creationId xmlns:p14="http://schemas.microsoft.com/office/powerpoint/2010/main" val="34254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409198">
            <a:off x="8488435" y="1128056"/>
            <a:ext cx="3276601" cy="3277122"/>
          </a:xfrm>
        </p:spPr>
        <p:txBody>
          <a:bodyPr/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Але самим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нам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не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впоратись!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997">
            <a:off x="666251" y="797013"/>
            <a:ext cx="7210651" cy="5120461"/>
          </a:xfrm>
        </p:spPr>
      </p:pic>
    </p:spTree>
    <p:extLst>
      <p:ext uri="{BB962C8B-B14F-4D97-AF65-F5344CB8AC3E}">
        <p14:creationId xmlns:p14="http://schemas.microsoft.com/office/powerpoint/2010/main" val="38414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7211" y="138662"/>
            <a:ext cx="4816087" cy="867178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Як воно все буде!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5840"/>
            <a:ext cx="9483635" cy="5464617"/>
          </a:xfrm>
        </p:spPr>
      </p:pic>
    </p:spTree>
    <p:extLst>
      <p:ext uri="{BB962C8B-B14F-4D97-AF65-F5344CB8AC3E}">
        <p14:creationId xmlns:p14="http://schemas.microsoft.com/office/powerpoint/2010/main" val="42222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031" y="316683"/>
            <a:ext cx="10572933" cy="1603228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Наш майданчик пропонує зелену красу з кожного куточка земної кулі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5" y="1880393"/>
            <a:ext cx="9591324" cy="4228318"/>
          </a:xfrm>
        </p:spPr>
      </p:pic>
    </p:spTree>
    <p:extLst>
      <p:ext uri="{BB962C8B-B14F-4D97-AF65-F5344CB8AC3E}">
        <p14:creationId xmlns:p14="http://schemas.microsoft.com/office/powerpoint/2010/main" val="16094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7975" y="1743381"/>
            <a:ext cx="3500847" cy="2541237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Детальний опис та відгуки </a:t>
            </a:r>
            <a:b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до кожного нашого лота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" y="783771"/>
            <a:ext cx="7320380" cy="5247584"/>
          </a:xfrm>
        </p:spPr>
      </p:pic>
    </p:spTree>
    <p:extLst>
      <p:ext uri="{BB962C8B-B14F-4D97-AF65-F5344CB8AC3E}">
        <p14:creationId xmlns:p14="http://schemas.microsoft.com/office/powerpoint/2010/main" val="11264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78" y="293407"/>
            <a:ext cx="7641774" cy="2031782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Зручний інтерфейс дозволяє </a:t>
            </a:r>
            <a:r>
              <a:rPr lang="en-US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/>
            </a:r>
            <a:br>
              <a:rPr lang="en-US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легко орієнтуватись навіть </a:t>
            </a:r>
            <a:r>
              <a:rPr lang="en-US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/>
            </a:r>
            <a:br>
              <a:rPr lang="en-US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невпевненому користувачу!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05" y="2530654"/>
            <a:ext cx="8414948" cy="3817893"/>
          </a:xfrm>
        </p:spPr>
      </p:pic>
    </p:spTree>
    <p:extLst>
      <p:ext uri="{BB962C8B-B14F-4D97-AF65-F5344CB8AC3E}">
        <p14:creationId xmlns:p14="http://schemas.microsoft.com/office/powerpoint/2010/main" val="16680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4023" y="58274"/>
            <a:ext cx="7302139" cy="1234947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Захищаємось від роботів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5" y="1700143"/>
            <a:ext cx="5324602" cy="427196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38" y="1397724"/>
            <a:ext cx="5743575" cy="2438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7" y="4084317"/>
            <a:ext cx="5786438" cy="23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093615">
            <a:off x="254068" y="595905"/>
            <a:ext cx="1652203" cy="886478"/>
          </a:xfrm>
        </p:spPr>
        <p:txBody>
          <a:bodyPr>
            <a:normAutofit/>
          </a:bodyPr>
          <a:lstStyle/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Наші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65" y="287266"/>
            <a:ext cx="4192678" cy="1924373"/>
          </a:xfrm>
        </p:spPr>
      </p:pic>
      <p:sp>
        <p:nvSpPr>
          <p:cNvPr id="8" name="Заголовок 1"/>
          <p:cNvSpPr txBox="1">
            <a:spLocks/>
          </p:cNvSpPr>
          <p:nvPr/>
        </p:nvSpPr>
        <p:spPr>
          <a:xfrm rot="1318519">
            <a:off x="9421099" y="667989"/>
            <a:ext cx="2594544" cy="80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помічники</a:t>
            </a:r>
            <a:endParaRPr lang="ru-RU" b="1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11" y="4027577"/>
            <a:ext cx="2873829" cy="28304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79" y="1927357"/>
            <a:ext cx="1212889" cy="128838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68" y="1693589"/>
            <a:ext cx="1759175" cy="1759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54" y="4459857"/>
            <a:ext cx="1398269" cy="13982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36" y="4748904"/>
            <a:ext cx="1552911" cy="110922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11" y="3521360"/>
            <a:ext cx="2317749" cy="6607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08" y="2812976"/>
            <a:ext cx="1863657" cy="18636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18" y="3154504"/>
            <a:ext cx="1394449" cy="13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64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Yu Gothic UI Light</vt:lpstr>
      <vt:lpstr>Arial</vt:lpstr>
      <vt:lpstr>Bahnschrift</vt:lpstr>
      <vt:lpstr>Bahnschrift Light SemiCondensed</vt:lpstr>
      <vt:lpstr>Britannic Bold</vt:lpstr>
      <vt:lpstr>Calibri</vt:lpstr>
      <vt:lpstr>Calibri Light</vt:lpstr>
      <vt:lpstr>Candara Light</vt:lpstr>
      <vt:lpstr>Тема Office</vt:lpstr>
      <vt:lpstr>TREE TROVE</vt:lpstr>
      <vt:lpstr>Як  народилася така концепція?</vt:lpstr>
      <vt:lpstr>Але самим нам не  впоратись!</vt:lpstr>
      <vt:lpstr>Як воно все буде!</vt:lpstr>
      <vt:lpstr>Наш майданчик пропонує зелену красу з кожного куточка земної кулі</vt:lpstr>
      <vt:lpstr>Детальний опис та відгуки  до кожного нашого лота</vt:lpstr>
      <vt:lpstr>Зручний інтерфейс дозволяє  легко орієнтуватись навіть  невпевненому користувачу!</vt:lpstr>
      <vt:lpstr>Захищаємось від роботів</vt:lpstr>
      <vt:lpstr>Наші</vt:lpstr>
      <vt:lpstr>Все  живе   повинно  бути з нами </vt:lpstr>
      <vt:lpstr>Команда TREE TROVE:  Мар’яна ТИМКО Юрій СТАРОВ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35</cp:revision>
  <dcterms:created xsi:type="dcterms:W3CDTF">2023-07-09T13:33:52Z</dcterms:created>
  <dcterms:modified xsi:type="dcterms:W3CDTF">2023-07-29T08:42:27Z</dcterms:modified>
</cp:coreProperties>
</file>