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5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8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7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5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3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521D-5C48-4826-8636-6FE50C46DA50}" type="datetimeFigureOut">
              <a:rPr kumimoji="1" lang="ja-JP" altLang="en-US" smtClean="0"/>
              <a:t>2016/12/1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2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Point</a:t>
            </a:r>
            <a:r>
              <a:rPr kumimoji="1" lang="ja-JP" altLang="en-US" dirty="0" smtClean="0"/>
              <a:t>レンダラーの開発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宮地英生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75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420506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木曜日　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限</a:t>
            </a:r>
            <a:endParaRPr kumimoji="1" lang="en-US" altLang="ja-JP" dirty="0" smtClean="0"/>
          </a:p>
          <a:p>
            <a:r>
              <a:rPr lang="en-US" altLang="ja-JP" dirty="0" smtClean="0"/>
              <a:t>11/24</a:t>
            </a:r>
          </a:p>
          <a:p>
            <a:r>
              <a:rPr lang="en-US" altLang="ja-JP" dirty="0" smtClean="0"/>
              <a:t>12/1</a:t>
            </a:r>
          </a:p>
          <a:p>
            <a:r>
              <a:rPr lang="en-US" altLang="ja-JP" dirty="0" smtClean="0"/>
              <a:t>12/8</a:t>
            </a:r>
          </a:p>
          <a:p>
            <a:r>
              <a:rPr lang="en-US" altLang="ja-JP" dirty="0" smtClean="0"/>
              <a:t>12/15</a:t>
            </a:r>
          </a:p>
          <a:p>
            <a:r>
              <a:rPr lang="en-US" altLang="ja-JP" dirty="0" smtClean="0"/>
              <a:t>12/22</a:t>
            </a:r>
          </a:p>
          <a:p>
            <a:r>
              <a:rPr lang="en-US" altLang="ja-JP" dirty="0" smtClean="0"/>
              <a:t>1/5</a:t>
            </a:r>
          </a:p>
          <a:p>
            <a:r>
              <a:rPr lang="en-US" altLang="ja-JP" dirty="0" smtClean="0"/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4648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Renderer</a:t>
            </a:r>
            <a:r>
              <a:rPr lang="ja-JP" altLang="en-US" dirty="0" smtClean="0"/>
              <a:t>を自分で開発することでＣＧについてより深い理解を得る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フルソフトウエアレンダリング（どこでも動く）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画素＝点（グラフィックスプリミティブ）なのでリッチな情報を持った画像を生成できる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55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設計図１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637710" y="1700808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en-US" altLang="ja-JP" dirty="0" smtClean="0"/>
              <a:t>(Org)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37710" y="3064174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STL (</a:t>
            </a:r>
            <a:r>
              <a:rPr kumimoji="1" lang="en-US" altLang="ja-JP" dirty="0" err="1" smtClean="0"/>
              <a:t>Ascii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3768" y="3193016"/>
            <a:ext cx="12405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Points</a:t>
            </a:r>
          </a:p>
          <a:p>
            <a:r>
              <a:rPr kumimoji="1" lang="en-US" altLang="ja-JP" dirty="0" smtClean="0"/>
              <a:t>Generation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5" idx="4"/>
            <a:endCxn id="6" idx="1"/>
          </p:cNvCxnSpPr>
          <p:nvPr/>
        </p:nvCxnSpPr>
        <p:spPr>
          <a:xfrm>
            <a:off x="1933854" y="3496222"/>
            <a:ext cx="549914" cy="1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書類 9"/>
          <p:cNvSpPr/>
          <p:nvPr/>
        </p:nvSpPr>
        <p:spPr>
          <a:xfrm>
            <a:off x="3995936" y="2132856"/>
            <a:ext cx="1008112" cy="7920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ja-JP" altLang="en-US" dirty="0"/>
              <a:t>構造体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724364" y="2528900"/>
            <a:ext cx="271572" cy="96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4"/>
            <a:endCxn id="10" idx="1"/>
          </p:cNvCxnSpPr>
          <p:nvPr/>
        </p:nvCxnSpPr>
        <p:spPr>
          <a:xfrm>
            <a:off x="1933854" y="2132856"/>
            <a:ext cx="206208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147786" y="4023557"/>
            <a:ext cx="11440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Rendering</a:t>
            </a:r>
            <a:endParaRPr kumimoji="1" lang="ja-JP" altLang="en-US" dirty="0"/>
          </a:p>
        </p:txBody>
      </p:sp>
      <p:sp>
        <p:nvSpPr>
          <p:cNvPr id="18" name="フローチャート : 書類 17"/>
          <p:cNvSpPr/>
          <p:nvPr/>
        </p:nvSpPr>
        <p:spPr>
          <a:xfrm>
            <a:off x="6300192" y="1700808"/>
            <a:ext cx="1584176" cy="136336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</a:t>
            </a:r>
          </a:p>
          <a:p>
            <a:pPr algn="ctr"/>
            <a:r>
              <a:rPr lang="en-US" altLang="ja-JP" dirty="0" err="1" smtClean="0"/>
              <a:t>LookAtFrom</a:t>
            </a:r>
            <a:endParaRPr lang="en-US" altLang="ja-JP" dirty="0" smtClean="0"/>
          </a:p>
          <a:p>
            <a:pPr algn="ctr"/>
            <a:r>
              <a:rPr lang="ja-JP" altLang="en-US" dirty="0"/>
              <a:t>投影法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18" idx="1"/>
            <a:endCxn id="16" idx="0"/>
          </p:cNvCxnSpPr>
          <p:nvPr/>
        </p:nvCxnSpPr>
        <p:spPr>
          <a:xfrm flipH="1">
            <a:off x="4719802" y="2382491"/>
            <a:ext cx="1580390" cy="164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2"/>
            <a:endCxn id="16" idx="0"/>
          </p:cNvCxnSpPr>
          <p:nvPr/>
        </p:nvCxnSpPr>
        <p:spPr>
          <a:xfrm>
            <a:off x="4499992" y="2872578"/>
            <a:ext cx="219810" cy="1150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 : 書類 25"/>
          <p:cNvSpPr/>
          <p:nvPr/>
        </p:nvSpPr>
        <p:spPr>
          <a:xfrm>
            <a:off x="6588224" y="3279227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Light</a:t>
            </a:r>
          </a:p>
        </p:txBody>
      </p:sp>
      <p:cxnSp>
        <p:nvCxnSpPr>
          <p:cNvPr id="28" name="直線矢印コネクタ 27"/>
          <p:cNvCxnSpPr>
            <a:stCxn id="26" idx="1"/>
            <a:endCxn id="16" idx="0"/>
          </p:cNvCxnSpPr>
          <p:nvPr/>
        </p:nvCxnSpPr>
        <p:spPr>
          <a:xfrm flipH="1">
            <a:off x="4719802" y="3620069"/>
            <a:ext cx="1868422" cy="40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 : 書類 29"/>
          <p:cNvSpPr/>
          <p:nvPr/>
        </p:nvSpPr>
        <p:spPr>
          <a:xfrm>
            <a:off x="6732240" y="4221088"/>
            <a:ext cx="1008112" cy="681683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Texture</a:t>
            </a:r>
          </a:p>
        </p:txBody>
      </p:sp>
      <p:cxnSp>
        <p:nvCxnSpPr>
          <p:cNvPr id="32" name="直線矢印コネクタ 31"/>
          <p:cNvCxnSpPr>
            <a:stCxn id="30" idx="1"/>
            <a:endCxn id="16" idx="0"/>
          </p:cNvCxnSpPr>
          <p:nvPr/>
        </p:nvCxnSpPr>
        <p:spPr>
          <a:xfrm flipH="1" flipV="1">
            <a:off x="4719802" y="4023557"/>
            <a:ext cx="2012438" cy="53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</p:cNvCxnSpPr>
          <p:nvPr/>
        </p:nvCxnSpPr>
        <p:spPr>
          <a:xfrm>
            <a:off x="4719802" y="4392889"/>
            <a:ext cx="0" cy="50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 : 書類 39"/>
          <p:cNvSpPr/>
          <p:nvPr/>
        </p:nvSpPr>
        <p:spPr>
          <a:xfrm>
            <a:off x="4283705" y="4876174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Image</a:t>
            </a:r>
          </a:p>
        </p:txBody>
      </p:sp>
      <p:cxnSp>
        <p:nvCxnSpPr>
          <p:cNvPr id="42" name="直線矢印コネクタ 41"/>
          <p:cNvCxnSpPr>
            <a:stCxn id="40" idx="2"/>
            <a:endCxn id="46" idx="0"/>
          </p:cNvCxnSpPr>
          <p:nvPr/>
        </p:nvCxnSpPr>
        <p:spPr>
          <a:xfrm>
            <a:off x="4787761" y="5512790"/>
            <a:ext cx="530101" cy="29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柱 43"/>
          <p:cNvSpPr/>
          <p:nvPr/>
        </p:nvSpPr>
        <p:spPr>
          <a:xfrm>
            <a:off x="6757508" y="5750821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bmp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9699" y="5807005"/>
            <a:ext cx="856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File</a:t>
            </a:r>
          </a:p>
          <a:p>
            <a:r>
              <a:rPr lang="en-US" altLang="ja-JP" dirty="0" smtClean="0"/>
              <a:t>Output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46" idx="3"/>
            <a:endCxn id="44" idx="2"/>
          </p:cNvCxnSpPr>
          <p:nvPr/>
        </p:nvCxnSpPr>
        <p:spPr>
          <a:xfrm>
            <a:off x="5746024" y="6130171"/>
            <a:ext cx="1011484" cy="5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624929" y="1601614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　</a:t>
            </a:r>
            <a:r>
              <a:rPr lang="en-US" altLang="ja-JP" dirty="0" smtClean="0"/>
              <a:t>Points</a:t>
            </a:r>
            <a:r>
              <a:rPr lang="ja-JP" altLang="en-US" dirty="0" smtClean="0"/>
              <a:t>構造体の定義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16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画面に合わせる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Pointレンダラーの開発</vt:lpstr>
      <vt:lpstr>スケジュール</vt:lpstr>
      <vt:lpstr>目的</vt:lpstr>
      <vt:lpstr>設計図１</vt:lpstr>
    </vt:vector>
  </TitlesOfParts>
  <Company>東京都市大学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miyachi</dc:creator>
  <cp:lastModifiedBy>miyachi</cp:lastModifiedBy>
  <cp:revision>2</cp:revision>
  <dcterms:created xsi:type="dcterms:W3CDTF">2016-12-01T02:20:01Z</dcterms:created>
  <dcterms:modified xsi:type="dcterms:W3CDTF">2016-12-01T02:31:13Z</dcterms:modified>
</cp:coreProperties>
</file>