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50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78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54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71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38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55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36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32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55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59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B521D-5C48-4826-8636-6FE50C46DA50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24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Point</a:t>
            </a:r>
            <a:r>
              <a:rPr kumimoji="1" lang="ja-JP" altLang="en-US" dirty="0" smtClean="0"/>
              <a:t>レンダラーの開発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宮地英生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875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3970784" cy="4205064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木曜日　</a:t>
            </a:r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限</a:t>
            </a:r>
            <a:endParaRPr kumimoji="1" lang="en-US" altLang="ja-JP" dirty="0" smtClean="0"/>
          </a:p>
          <a:p>
            <a:r>
              <a:rPr lang="en-US" altLang="ja-JP" dirty="0" smtClean="0"/>
              <a:t>11/24</a:t>
            </a:r>
          </a:p>
          <a:p>
            <a:r>
              <a:rPr lang="en-US" altLang="ja-JP" dirty="0" smtClean="0"/>
              <a:t>12/1</a:t>
            </a:r>
          </a:p>
          <a:p>
            <a:r>
              <a:rPr lang="en-US" altLang="ja-JP" dirty="0" smtClean="0"/>
              <a:t>12/8</a:t>
            </a:r>
          </a:p>
          <a:p>
            <a:r>
              <a:rPr lang="en-US" altLang="ja-JP" dirty="0" smtClean="0"/>
              <a:t>12/15</a:t>
            </a:r>
          </a:p>
          <a:p>
            <a:r>
              <a:rPr lang="en-US" altLang="ja-JP" dirty="0" smtClean="0"/>
              <a:t>12/22</a:t>
            </a:r>
          </a:p>
          <a:p>
            <a:r>
              <a:rPr lang="en-US" altLang="ja-JP" dirty="0" smtClean="0"/>
              <a:t>1/5</a:t>
            </a:r>
          </a:p>
          <a:p>
            <a:r>
              <a:rPr lang="en-US" altLang="ja-JP" dirty="0" smtClean="0"/>
              <a:t>1/12</a:t>
            </a:r>
          </a:p>
        </p:txBody>
      </p:sp>
    </p:spTree>
    <p:extLst>
      <p:ext uri="{BB962C8B-B14F-4D97-AF65-F5344CB8AC3E}">
        <p14:creationId xmlns:p14="http://schemas.microsoft.com/office/powerpoint/2010/main" val="24648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Renderer</a:t>
            </a:r>
            <a:r>
              <a:rPr lang="ja-JP" altLang="en-US" dirty="0" smtClean="0"/>
              <a:t>を自分で開発することでＣＧについてより深い理解を得る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フルソフトウエアレンダリング（どこでも動く）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画素＝点（グラフィックスプリミティブ）なのでリッチな情報を持った画像を生成できる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552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設計図１</a:t>
            </a:r>
            <a:endParaRPr kumimoji="1" lang="ja-JP" altLang="en-US" dirty="0"/>
          </a:p>
        </p:txBody>
      </p:sp>
      <p:sp>
        <p:nvSpPr>
          <p:cNvPr id="4" name="円柱 3"/>
          <p:cNvSpPr/>
          <p:nvPr/>
        </p:nvSpPr>
        <p:spPr>
          <a:xfrm>
            <a:off x="637710" y="1700808"/>
            <a:ext cx="1296144" cy="86409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Points</a:t>
            </a:r>
          </a:p>
          <a:p>
            <a:pPr algn="ctr"/>
            <a:r>
              <a:rPr lang="en-US" altLang="ja-JP" dirty="0" smtClean="0"/>
              <a:t>(Org)</a:t>
            </a:r>
            <a:endParaRPr kumimoji="1" lang="ja-JP" altLang="en-US" dirty="0"/>
          </a:p>
        </p:txBody>
      </p:sp>
      <p:sp>
        <p:nvSpPr>
          <p:cNvPr id="5" name="円柱 4"/>
          <p:cNvSpPr/>
          <p:nvPr/>
        </p:nvSpPr>
        <p:spPr>
          <a:xfrm>
            <a:off x="637710" y="3064174"/>
            <a:ext cx="1296144" cy="86409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STL (</a:t>
            </a:r>
            <a:r>
              <a:rPr kumimoji="1" lang="en-US" altLang="ja-JP" dirty="0" err="1" smtClean="0"/>
              <a:t>Ascii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83768" y="3193016"/>
            <a:ext cx="12405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Points</a:t>
            </a:r>
          </a:p>
          <a:p>
            <a:r>
              <a:rPr kumimoji="1" lang="en-US" altLang="ja-JP" dirty="0" smtClean="0"/>
              <a:t>Generation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5" idx="4"/>
            <a:endCxn id="6" idx="1"/>
          </p:cNvCxnSpPr>
          <p:nvPr/>
        </p:nvCxnSpPr>
        <p:spPr>
          <a:xfrm>
            <a:off x="1933854" y="3496222"/>
            <a:ext cx="549914" cy="19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 : 書類 9"/>
          <p:cNvSpPr/>
          <p:nvPr/>
        </p:nvSpPr>
        <p:spPr>
          <a:xfrm>
            <a:off x="3995936" y="2132856"/>
            <a:ext cx="1008112" cy="79208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Points</a:t>
            </a:r>
          </a:p>
          <a:p>
            <a:pPr algn="ctr"/>
            <a:r>
              <a:rPr lang="ja-JP" altLang="en-US" dirty="0"/>
              <a:t>構造体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endCxn id="10" idx="1"/>
          </p:cNvCxnSpPr>
          <p:nvPr/>
        </p:nvCxnSpPr>
        <p:spPr>
          <a:xfrm flipV="1">
            <a:off x="3724364" y="2528900"/>
            <a:ext cx="271572" cy="96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4"/>
            <a:endCxn id="10" idx="1"/>
          </p:cNvCxnSpPr>
          <p:nvPr/>
        </p:nvCxnSpPr>
        <p:spPr>
          <a:xfrm>
            <a:off x="1933854" y="2132856"/>
            <a:ext cx="2062082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147786" y="4023557"/>
            <a:ext cx="11440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Rendering</a:t>
            </a:r>
            <a:endParaRPr kumimoji="1" lang="ja-JP" altLang="en-US" dirty="0"/>
          </a:p>
        </p:txBody>
      </p:sp>
      <p:sp>
        <p:nvSpPr>
          <p:cNvPr id="18" name="フローチャート : 書類 17"/>
          <p:cNvSpPr/>
          <p:nvPr/>
        </p:nvSpPr>
        <p:spPr>
          <a:xfrm>
            <a:off x="6300192" y="1700808"/>
            <a:ext cx="1584176" cy="1363366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Up</a:t>
            </a:r>
          </a:p>
          <a:p>
            <a:pPr algn="ctr"/>
            <a:r>
              <a:rPr lang="en-US" altLang="ja-JP" dirty="0" err="1" smtClean="0"/>
              <a:t>LookAtFrom</a:t>
            </a:r>
            <a:endParaRPr lang="en-US" altLang="ja-JP" dirty="0" smtClean="0"/>
          </a:p>
          <a:p>
            <a:pPr algn="ctr"/>
            <a:r>
              <a:rPr lang="ja-JP" altLang="en-US" dirty="0"/>
              <a:t>投影法</a:t>
            </a:r>
            <a:endParaRPr lang="en-US" altLang="ja-JP" dirty="0" smtClean="0"/>
          </a:p>
        </p:txBody>
      </p:sp>
      <p:cxnSp>
        <p:nvCxnSpPr>
          <p:cNvPr id="20" name="直線矢印コネクタ 19"/>
          <p:cNvCxnSpPr>
            <a:stCxn id="18" idx="1"/>
            <a:endCxn id="16" idx="0"/>
          </p:cNvCxnSpPr>
          <p:nvPr/>
        </p:nvCxnSpPr>
        <p:spPr>
          <a:xfrm flipH="1">
            <a:off x="4719802" y="2382491"/>
            <a:ext cx="1580390" cy="1641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0" idx="2"/>
            <a:endCxn id="16" idx="0"/>
          </p:cNvCxnSpPr>
          <p:nvPr/>
        </p:nvCxnSpPr>
        <p:spPr>
          <a:xfrm>
            <a:off x="4499992" y="2872578"/>
            <a:ext cx="219810" cy="1150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 : 書類 25"/>
          <p:cNvSpPr/>
          <p:nvPr/>
        </p:nvSpPr>
        <p:spPr>
          <a:xfrm>
            <a:off x="6588224" y="3279227"/>
            <a:ext cx="1008112" cy="68168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Light</a:t>
            </a:r>
          </a:p>
        </p:txBody>
      </p:sp>
      <p:cxnSp>
        <p:nvCxnSpPr>
          <p:cNvPr id="28" name="直線矢印コネクタ 27"/>
          <p:cNvCxnSpPr>
            <a:stCxn id="26" idx="1"/>
            <a:endCxn id="16" idx="0"/>
          </p:cNvCxnSpPr>
          <p:nvPr/>
        </p:nvCxnSpPr>
        <p:spPr>
          <a:xfrm flipH="1">
            <a:off x="4719802" y="3620069"/>
            <a:ext cx="1868422" cy="403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 : 書類 29"/>
          <p:cNvSpPr/>
          <p:nvPr/>
        </p:nvSpPr>
        <p:spPr>
          <a:xfrm>
            <a:off x="6732240" y="4221088"/>
            <a:ext cx="1008112" cy="681683"/>
          </a:xfrm>
          <a:prstGeom prst="flowChartDocumen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Texture</a:t>
            </a:r>
          </a:p>
        </p:txBody>
      </p:sp>
      <p:cxnSp>
        <p:nvCxnSpPr>
          <p:cNvPr id="32" name="直線矢印コネクタ 31"/>
          <p:cNvCxnSpPr>
            <a:stCxn id="30" idx="1"/>
            <a:endCxn id="16" idx="0"/>
          </p:cNvCxnSpPr>
          <p:nvPr/>
        </p:nvCxnSpPr>
        <p:spPr>
          <a:xfrm flipH="1" flipV="1">
            <a:off x="4719802" y="4023557"/>
            <a:ext cx="2012438" cy="538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6" idx="2"/>
          </p:cNvCxnSpPr>
          <p:nvPr/>
        </p:nvCxnSpPr>
        <p:spPr>
          <a:xfrm>
            <a:off x="4719802" y="4392889"/>
            <a:ext cx="0" cy="509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 : 書類 39"/>
          <p:cNvSpPr/>
          <p:nvPr/>
        </p:nvSpPr>
        <p:spPr>
          <a:xfrm>
            <a:off x="4283705" y="4876174"/>
            <a:ext cx="1008112" cy="68168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Image</a:t>
            </a:r>
          </a:p>
        </p:txBody>
      </p:sp>
      <p:cxnSp>
        <p:nvCxnSpPr>
          <p:cNvPr id="42" name="直線矢印コネクタ 41"/>
          <p:cNvCxnSpPr>
            <a:stCxn id="40" idx="2"/>
            <a:endCxn id="46" idx="0"/>
          </p:cNvCxnSpPr>
          <p:nvPr/>
        </p:nvCxnSpPr>
        <p:spPr>
          <a:xfrm>
            <a:off x="4787761" y="5512790"/>
            <a:ext cx="530101" cy="294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柱 43"/>
          <p:cNvSpPr/>
          <p:nvPr/>
        </p:nvSpPr>
        <p:spPr>
          <a:xfrm>
            <a:off x="6757508" y="5750821"/>
            <a:ext cx="1296144" cy="86409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bmp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889699" y="5807005"/>
            <a:ext cx="8563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File</a:t>
            </a:r>
          </a:p>
          <a:p>
            <a:r>
              <a:rPr lang="en-US" altLang="ja-JP" dirty="0" smtClean="0"/>
              <a:t>Output</a:t>
            </a:r>
            <a:endParaRPr kumimoji="1" lang="ja-JP" altLang="en-US" dirty="0"/>
          </a:p>
        </p:txBody>
      </p:sp>
      <p:cxnSp>
        <p:nvCxnSpPr>
          <p:cNvPr id="49" name="直線矢印コネクタ 48"/>
          <p:cNvCxnSpPr>
            <a:stCxn id="46" idx="3"/>
            <a:endCxn id="44" idx="2"/>
          </p:cNvCxnSpPr>
          <p:nvPr/>
        </p:nvCxnSpPr>
        <p:spPr>
          <a:xfrm>
            <a:off x="5746024" y="6130171"/>
            <a:ext cx="1011484" cy="52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3624929" y="1601614"/>
            <a:ext cx="252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　</a:t>
            </a:r>
            <a:r>
              <a:rPr lang="en-US" altLang="ja-JP" dirty="0" smtClean="0"/>
              <a:t>Points</a:t>
            </a:r>
            <a:r>
              <a:rPr lang="ja-JP" altLang="en-US" dirty="0" smtClean="0"/>
              <a:t>構造体の定義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916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12/1</a:t>
            </a:r>
            <a:r>
              <a:rPr kumimoji="1" lang="ja-JP" altLang="en-US" dirty="0" smtClean="0"/>
              <a:t>　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Points</a:t>
            </a:r>
            <a:r>
              <a:rPr kumimoji="1" lang="ja-JP" altLang="en-US" dirty="0" smtClean="0"/>
              <a:t>データの構造体を定義した。</a:t>
            </a:r>
            <a:endParaRPr kumimoji="1" lang="en-US" altLang="ja-JP" dirty="0" smtClean="0"/>
          </a:p>
          <a:p>
            <a:r>
              <a:rPr lang="ja-JP" altLang="en-US" dirty="0" smtClean="0"/>
              <a:t>初期化とメモリアロケーションの関数を開発</a:t>
            </a:r>
            <a:endParaRPr lang="en-US" altLang="ja-JP" dirty="0" smtClean="0"/>
          </a:p>
          <a:p>
            <a:r>
              <a:rPr kumimoji="1" lang="ja-JP" altLang="en-US" dirty="0" smtClean="0"/>
              <a:t>値をセットする関数を開発</a:t>
            </a:r>
            <a:endParaRPr kumimoji="1" lang="en-US" altLang="ja-JP" dirty="0" smtClean="0"/>
          </a:p>
          <a:p>
            <a:r>
              <a:rPr kumimoji="1" lang="ja-JP" altLang="en-US" dirty="0" smtClean="0"/>
              <a:t>２つの関数を使って球の点群を生成するユーティリティ関数を作成する途中で終了。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次回</a:t>
            </a:r>
            <a:r>
              <a:rPr lang="ja-JP" altLang="en-US" dirty="0"/>
              <a:t>は</a:t>
            </a:r>
            <a:r>
              <a:rPr lang="ja-JP" altLang="en-US" dirty="0" smtClean="0"/>
              <a:t>、フレームバッファを生成（今回の構造体生成と同じ、</a:t>
            </a:r>
            <a:r>
              <a:rPr lang="en-US" altLang="ja-JP" dirty="0" err="1" smtClean="0"/>
              <a:t>width,height</a:t>
            </a:r>
            <a:r>
              <a:rPr lang="ja-JP" altLang="en-US" dirty="0" smtClean="0"/>
              <a:t>を指定してフレームバッファと</a:t>
            </a:r>
            <a:r>
              <a:rPr lang="en-US" altLang="ja-JP" dirty="0" smtClean="0"/>
              <a:t>Z</a:t>
            </a:r>
            <a:r>
              <a:rPr lang="ja-JP" altLang="en-US" dirty="0" smtClean="0"/>
              <a:t>バッファ、Ｖバッファ（ステンシル）を確保する。）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ライスタライジング（平行投影）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シェーディング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ファイル</a:t>
            </a:r>
            <a:r>
              <a:rPr kumimoji="1" lang="ja-JP" altLang="en-US" dirty="0"/>
              <a:t>へ</a:t>
            </a:r>
            <a:r>
              <a:rPr kumimoji="1" lang="ja-JP" altLang="en-US" dirty="0" smtClean="0"/>
              <a:t>の書出し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02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160</Words>
  <Application>Microsoft Office PowerPoint</Application>
  <PresentationFormat>画面に合わせる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Pointレンダラーの開発</vt:lpstr>
      <vt:lpstr>スケジュール</vt:lpstr>
      <vt:lpstr>目的</vt:lpstr>
      <vt:lpstr>設計図１</vt:lpstr>
      <vt:lpstr>12/1　進捗</vt:lpstr>
    </vt:vector>
  </TitlesOfParts>
  <Company>東京都市大学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</dc:title>
  <dc:creator>miyachi</dc:creator>
  <cp:lastModifiedBy>miyachi</cp:lastModifiedBy>
  <cp:revision>3</cp:revision>
  <dcterms:created xsi:type="dcterms:W3CDTF">2016-12-01T02:20:01Z</dcterms:created>
  <dcterms:modified xsi:type="dcterms:W3CDTF">2016-12-01T07:04:33Z</dcterms:modified>
</cp:coreProperties>
</file>