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3" r:id="rId9"/>
    <p:sldId id="262" r:id="rId10"/>
    <p:sldId id="266" r:id="rId11"/>
    <p:sldId id="264" r:id="rId12"/>
    <p:sldId id="265" r:id="rId13"/>
    <p:sldId id="268" r:id="rId14"/>
    <p:sldId id="269" r:id="rId15"/>
    <p:sldId id="276" r:id="rId16"/>
    <p:sldId id="271" r:id="rId17"/>
    <p:sldId id="263" r:id="rId18"/>
    <p:sldId id="274" r:id="rId19"/>
    <p:sldId id="270" r:id="rId20"/>
    <p:sldId id="278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99"/>
    <p:restoredTop sz="94643"/>
  </p:normalViewPr>
  <p:slideViewPr>
    <p:cSldViewPr snapToGrid="0" snapToObjects="1">
      <p:cViewPr>
        <p:scale>
          <a:sx n="80" d="100"/>
          <a:sy n="80" d="100"/>
        </p:scale>
        <p:origin x="14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00D3E-CD4A-3544-9140-AD5745BDEA18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74339-A415-EA4F-86B7-26451622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3E37-5693-2141-9BEA-B2B735BB0E59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10D3-2B91-1B45-BE76-BC54ED3D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tymofij/test_hero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npmjs.com/package/angular2-tour-of-hero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ython-needle/needle" TargetMode="External"/><Relationship Id="rId3" Type="http://schemas.openxmlformats.org/officeDocument/2006/relationships/hyperlink" Target="https://github.com/jlane9/pytest-needl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ment-34/py.saunter" TargetMode="External"/><Relationship Id="rId4" Type="http://schemas.openxmlformats.org/officeDocument/2006/relationships/hyperlink" Target="https://github.com/wgnet/webiu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dx/bok-cho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hereinc.com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github.com/tymofij/test_heroe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clear.com.u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027" y="59542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Front-end Testing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411" y="4002154"/>
            <a:ext cx="10296040" cy="10203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Tim Babych, Sphere Software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84" y="5022491"/>
            <a:ext cx="4202508" cy="1791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927" y="5749236"/>
            <a:ext cx="683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github.com/tymofij/test_heroes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651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926" y="976815"/>
            <a:ext cx="8921749" cy="1739064"/>
          </a:xfrm>
        </p:spPr>
        <p:txBody>
          <a:bodyPr/>
          <a:lstStyle/>
          <a:p>
            <a:r>
              <a:rPr lang="en-US" dirty="0" smtClean="0"/>
              <a:t>Let’s test an Angular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0526" y="3295041"/>
            <a:ext cx="3651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Tour of </a:t>
            </a:r>
            <a:r>
              <a:rPr lang="en-US" sz="4000" smtClean="0"/>
              <a:t>Heroes</a:t>
            </a:r>
            <a:br>
              <a:rPr lang="en-US" sz="4000" smtClean="0"/>
            </a:b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56084" y="4461591"/>
            <a:ext cx="88552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2"/>
              </a:rPr>
              <a:t>https://www.npmjs.com/package/angular2-tour-of-heroes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159" y="2358190"/>
            <a:ext cx="6910136" cy="1023519"/>
          </a:xfrm>
        </p:spPr>
        <p:txBody>
          <a:bodyPr/>
          <a:lstStyle/>
          <a:p>
            <a:r>
              <a:rPr lang="en-US" sz="6000" b="1" dirty="0" err="1" smtClean="0"/>
              <a:t>Ugly.py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042" y="3747503"/>
            <a:ext cx="7467600" cy="19282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It is called that way for a reason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little will break things </a:t>
            </a:r>
          </a:p>
          <a:p>
            <a:r>
              <a:rPr lang="en-US" dirty="0" smtClean="0"/>
              <a:t>Too much will slow tests</a:t>
            </a:r>
          </a:p>
          <a:p>
            <a:endParaRPr lang="en-US" dirty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Wait for condition, not time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Implicitly – for all elements</a:t>
            </a:r>
          </a:p>
          <a:p>
            <a:pPr lvl="1"/>
            <a:r>
              <a:rPr lang="en-US" dirty="0" smtClean="0"/>
              <a:t>Explicitly – only sometimes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349" y="2181726"/>
            <a:ext cx="7547308" cy="1305926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DRY</a:t>
            </a:r>
            <a:endParaRPr lang="en-US" sz="8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2053" y="4154905"/>
            <a:ext cx="9281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This is not the time when dumb tests are ok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4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053" y="2181726"/>
            <a:ext cx="8414604" cy="13059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/>
              <a:t>Because writing tests must be easy</a:t>
            </a:r>
            <a:endParaRPr lang="en-US" sz="8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0756" y="4331369"/>
            <a:ext cx="7975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Otherwise people will </a:t>
            </a:r>
            <a:r>
              <a:rPr lang="en-US" sz="4000" smtClean="0"/>
              <a:t>not write them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05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411" y="2229852"/>
            <a:ext cx="8582527" cy="130592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PageObject</a:t>
            </a:r>
            <a:r>
              <a:rPr lang="en-US" dirty="0" smtClean="0"/>
              <a:t> to the rescue!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018" y="4010527"/>
            <a:ext cx="5324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Because OOP is </a:t>
            </a:r>
            <a:r>
              <a:rPr lang="en-US" sz="4000" dirty="0" err="1" smtClean="0"/>
              <a:t>Pythonic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8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053" y="2181726"/>
            <a:ext cx="8414604" cy="13059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/>
              <a:t>It is ok to cut corners</a:t>
            </a:r>
            <a:endParaRPr lang="en-US" sz="8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0756" y="4331369"/>
            <a:ext cx="8056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E.g. login is often slow, short-circuit it.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38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018" y="2229852"/>
            <a:ext cx="7017920" cy="1305926"/>
          </a:xfrm>
        </p:spPr>
        <p:txBody>
          <a:bodyPr/>
          <a:lstStyle/>
          <a:p>
            <a:r>
              <a:rPr lang="en-US" dirty="0" smtClean="0"/>
              <a:t>Do not </a:t>
            </a:r>
            <a:r>
              <a:rPr lang="en-US" smtClean="0"/>
              <a:t>use Selenium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018" y="4010527"/>
            <a:ext cx="691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 grab JSON requests is enough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71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744" y="1844842"/>
            <a:ext cx="7547308" cy="1305926"/>
          </a:xfrm>
        </p:spPr>
        <p:txBody>
          <a:bodyPr>
            <a:normAutofit/>
          </a:bodyPr>
          <a:lstStyle/>
          <a:p>
            <a:r>
              <a:rPr lang="en-US" dirty="0" smtClean="0"/>
              <a:t>Test one thing at a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117" y="3978442"/>
            <a:ext cx="9689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test_search_cart_purchase_delivery_refund</a:t>
            </a:r>
            <a:r>
              <a:rPr lang="en-US" sz="4000" dirty="0" smtClean="0"/>
              <a:t>()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87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053" y="2181726"/>
            <a:ext cx="8414604" cy="1305926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XPath or CSS?</a:t>
            </a:r>
            <a:endParaRPr lang="en-US" sz="8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63525" y="4315327"/>
            <a:ext cx="7231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CSS for everyday, XPath in a clinch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60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 install selenium</a:t>
            </a:r>
          </a:p>
          <a:p>
            <a:endParaRPr lang="en-US" dirty="0"/>
          </a:p>
          <a:p>
            <a:r>
              <a:rPr lang="en-US" dirty="0" smtClean="0"/>
              <a:t>Put WebDriver drivers for your browsers into PATH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/local/bin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GeckoDriver</a:t>
            </a:r>
            <a:r>
              <a:rPr lang="en-US" dirty="0" smtClean="0"/>
              <a:t> for Firefox</a:t>
            </a:r>
          </a:p>
          <a:p>
            <a:pPr lvl="1"/>
            <a:r>
              <a:rPr lang="en-US" dirty="0" err="1" smtClean="0"/>
              <a:t>ChromeDriver</a:t>
            </a:r>
            <a:r>
              <a:rPr lang="en-US" dirty="0" smtClean="0"/>
              <a:t> for – duh – Chrome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Selenium-server is optional</a:t>
            </a:r>
          </a:p>
          <a:p>
            <a:pPr lvl="1"/>
            <a:r>
              <a:rPr lang="en-US" dirty="0" err="1" smtClean="0"/>
              <a:t>PhantomJS</a:t>
            </a:r>
            <a:r>
              <a:rPr lang="en-US" dirty="0" smtClean="0"/>
              <a:t> RIP</a:t>
            </a:r>
          </a:p>
        </p:txBody>
      </p:sp>
    </p:spTree>
    <p:extLst>
      <p:ext uri="{BB962C8B-B14F-4D97-AF65-F5344CB8AC3E}">
        <p14:creationId xmlns:p14="http://schemas.microsoft.com/office/powerpoint/2010/main" val="9558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Screenshots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(because looks do matter)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2147"/>
            <a:ext cx="10515600" cy="3834816"/>
          </a:xfrm>
        </p:spPr>
        <p:txBody>
          <a:bodyPr>
            <a:normAutofit/>
          </a:bodyPr>
          <a:lstStyle/>
          <a:p>
            <a:r>
              <a:rPr lang="en-US" dirty="0" smtClean="0"/>
              <a:t>Needle for Nose</a:t>
            </a:r>
          </a:p>
          <a:p>
            <a:pPr lvl="1"/>
            <a:r>
              <a:rPr lang="en-US" dirty="0" smtClean="0">
                <a:hlinkClick r:id="rId2"/>
              </a:rPr>
              <a:t>https://github.com/python-needle/needle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Pytest</a:t>
            </a:r>
            <a:r>
              <a:rPr lang="en-US" dirty="0" smtClean="0"/>
              <a:t>-Needle for </a:t>
            </a:r>
            <a:r>
              <a:rPr lang="en-US" dirty="0" err="1" smtClean="0"/>
              <a:t>Pytest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https://github.com/jlane9/pytest-needle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Frameworks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(somebody else’s favorite set of hacks)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2147"/>
            <a:ext cx="10515600" cy="3834816"/>
          </a:xfrm>
        </p:spPr>
        <p:txBody>
          <a:bodyPr>
            <a:normAutofit/>
          </a:bodyPr>
          <a:lstStyle/>
          <a:p>
            <a:r>
              <a:rPr lang="en-US" dirty="0" smtClean="0"/>
              <a:t>Bok-Choy from EDX</a:t>
            </a:r>
          </a:p>
          <a:p>
            <a:pPr lvl="1"/>
            <a:r>
              <a:rPr lang="en-US" dirty="0" smtClean="0">
                <a:hlinkClick r:id="rId2"/>
              </a:rPr>
              <a:t>https://github.com/edx/bok-choy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Py.Saunter</a:t>
            </a:r>
            <a:r>
              <a:rPr lang="en-US" dirty="0" smtClean="0"/>
              <a:t> from Element34</a:t>
            </a:r>
          </a:p>
          <a:p>
            <a:pPr lvl="1"/>
            <a:r>
              <a:rPr lang="en-US" dirty="0" smtClean="0">
                <a:hlinkClick r:id="rId3"/>
              </a:rPr>
              <a:t>https://github.com/Element-34/py.saunter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Webium</a:t>
            </a:r>
            <a:r>
              <a:rPr lang="en-US" dirty="0" smtClean="0"/>
              <a:t> from </a:t>
            </a:r>
            <a:r>
              <a:rPr lang="en-US" dirty="0" err="1" smtClean="0"/>
              <a:t>Wargaming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https://github.com/wgnet/webium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3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884" y="830346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Thanks!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284" y="1982673"/>
            <a:ext cx="5181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Questions?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Comments?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7916" y="1825625"/>
            <a:ext cx="4086726" cy="303271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2"/>
              </a:rPr>
              <a:t>http://clear.com.ua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tymofij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Twitter: </a:t>
            </a:r>
            <a:r>
              <a:rPr lang="en-US" dirty="0" err="1" smtClean="0"/>
              <a:t>tymofiy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https://sphereinc.com/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16463"/>
            <a:ext cx="3810000" cy="146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927" y="5749236"/>
            <a:ext cx="683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github.com/tymofij/test_heroes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2927" y="5102905"/>
            <a:ext cx="155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Code</a:t>
            </a:r>
            <a:r>
              <a:rPr lang="en-US" sz="3600" dirty="0" smtClean="0"/>
              <a:t>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2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901" y="1892967"/>
            <a:ext cx="8921749" cy="17390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WebDriver</a:t>
            </a:r>
            <a:r>
              <a:rPr lang="en-US" dirty="0" smtClean="0"/>
              <a:t> spec is </a:t>
            </a:r>
            <a:r>
              <a:rPr lang="en-US" b="1" dirty="0" smtClean="0"/>
              <a:t>W3C</a:t>
            </a:r>
            <a:r>
              <a:rPr lang="en-US" dirty="0" smtClean="0"/>
              <a:t> candidate recommendation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6316" y="4684295"/>
            <a:ext cx="830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https://www.w3.org/TR/</a:t>
            </a:r>
            <a:r>
              <a:rPr lang="en-US" sz="4000" dirty="0" err="1" smtClean="0"/>
              <a:t>webdriver</a:t>
            </a:r>
            <a:r>
              <a:rPr lang="en-US" sz="4000" dirty="0" smtClean="0"/>
              <a:t>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7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now a browser in our </a:t>
            </a:r>
            <a:r>
              <a:rPr lang="en-US" dirty="0" err="1" smtClean="0"/>
              <a:t>IPython</a:t>
            </a:r>
            <a:r>
              <a:rPr lang="en-US" dirty="0" smtClean="0"/>
              <a:t> shell: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&gt;&gt;&gt; from selenium import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&gt;&gt;&gt; driver = </a:t>
            </a:r>
            <a:r>
              <a:rPr lang="en-US" dirty="0" err="1" smtClean="0"/>
              <a:t>webdriver.Firefox</a:t>
            </a:r>
            <a:r>
              <a:rPr lang="en-US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driver.get</a:t>
            </a:r>
            <a:r>
              <a:rPr lang="en-US" dirty="0" smtClean="0"/>
              <a:t>(‘http://</a:t>
            </a:r>
            <a:r>
              <a:rPr lang="en-US" dirty="0" err="1" smtClean="0"/>
              <a:t>google.com</a:t>
            </a:r>
            <a:r>
              <a:rPr lang="en-US" dirty="0" smtClean="0"/>
              <a:t>’)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driver.find_element_by_tag_name</a:t>
            </a:r>
            <a:r>
              <a:rPr lang="en-US" dirty="0" smtClean="0"/>
              <a:t>('title').text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‘Google’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&gt;&gt;&gt; q = </a:t>
            </a:r>
            <a:r>
              <a:rPr lang="en-US" dirty="0" err="1" smtClean="0"/>
              <a:t>driver.find_element_by_name</a:t>
            </a:r>
            <a:r>
              <a:rPr lang="en-US" dirty="0" smtClean="0"/>
              <a:t>('q')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q.send_keys</a:t>
            </a:r>
            <a:r>
              <a:rPr lang="en-US" dirty="0" smtClean="0"/>
              <a:t>('</a:t>
            </a:r>
            <a:r>
              <a:rPr lang="en-US" dirty="0" err="1" smtClean="0"/>
              <a:t>rimini</a:t>
            </a:r>
            <a:r>
              <a:rPr lang="en-US" dirty="0" smtClean="0"/>
              <a:t>\n')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their DOM are belong to us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80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query elements by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* CSS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* XPATH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* Tag names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* link text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look into value of elements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click </a:t>
            </a:r>
            <a:r>
              <a:rPr lang="en-US" dirty="0" err="1" smtClean="0"/>
              <a:t>clicky</a:t>
            </a:r>
            <a:r>
              <a:rPr lang="en-US" dirty="0" smtClean="0"/>
              <a:t> things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send keys into </a:t>
            </a:r>
            <a:r>
              <a:rPr lang="en-US" dirty="0" err="1" smtClean="0"/>
              <a:t>typey</a:t>
            </a:r>
            <a:r>
              <a:rPr lang="en-US" dirty="0" smtClean="0"/>
              <a:t> things</a:t>
            </a:r>
          </a:p>
        </p:txBody>
      </p:sp>
    </p:spTree>
    <p:extLst>
      <p:ext uri="{BB962C8B-B14F-4D97-AF65-F5344CB8AC3E}">
        <p14:creationId xmlns:p14="http://schemas.microsoft.com/office/powerpoint/2010/main" val="11957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 </a:t>
            </a:r>
            <a:r>
              <a:rPr lang="en-US" i="1" dirty="0" err="1" smtClean="0"/>
              <a:t>find_element</a:t>
            </a:r>
            <a:r>
              <a:rPr lang="en-US" i="1" dirty="0" smtClean="0"/>
              <a:t>(s)_</a:t>
            </a:r>
            <a:r>
              <a:rPr lang="en-US" i="1" dirty="0" err="1" smtClean="0"/>
              <a:t>by_id</a:t>
            </a:r>
            <a:endParaRPr lang="en-US" i="1" dirty="0" smtClean="0"/>
          </a:p>
          <a:p>
            <a:r>
              <a:rPr lang="en-US" i="1" dirty="0" smtClean="0"/>
              <a:t> </a:t>
            </a:r>
            <a:r>
              <a:rPr lang="en-US" i="1" dirty="0" err="1" smtClean="0"/>
              <a:t>find_element</a:t>
            </a:r>
            <a:r>
              <a:rPr lang="en-US" i="1" dirty="0" smtClean="0"/>
              <a:t>(s)_</a:t>
            </a:r>
            <a:r>
              <a:rPr lang="en-US" i="1" dirty="0" err="1" smtClean="0"/>
              <a:t>by_name</a:t>
            </a:r>
            <a:endParaRPr lang="en-US" i="1" dirty="0" smtClean="0"/>
          </a:p>
          <a:p>
            <a:r>
              <a:rPr lang="en-US" dirty="0" smtClean="0"/>
              <a:t> </a:t>
            </a:r>
            <a:r>
              <a:rPr lang="en-US" i="1" dirty="0" err="1" smtClean="0"/>
              <a:t>find_element</a:t>
            </a:r>
            <a:r>
              <a:rPr lang="en-US" i="1" dirty="0" smtClean="0"/>
              <a:t>(s)_</a:t>
            </a:r>
            <a:r>
              <a:rPr lang="en-US" i="1" dirty="0" err="1" smtClean="0"/>
              <a:t>by_xpath</a:t>
            </a:r>
            <a:endParaRPr lang="en-US" i="1" dirty="0" smtClean="0"/>
          </a:p>
          <a:p>
            <a:r>
              <a:rPr lang="en-US" dirty="0" smtClean="0"/>
              <a:t> </a:t>
            </a:r>
            <a:r>
              <a:rPr lang="en-US" i="1" dirty="0" err="1" smtClean="0"/>
              <a:t>find_element</a:t>
            </a:r>
            <a:r>
              <a:rPr lang="en-US" i="1" dirty="0" smtClean="0"/>
              <a:t>(s)_</a:t>
            </a:r>
            <a:r>
              <a:rPr lang="en-US" i="1" dirty="0" err="1" smtClean="0"/>
              <a:t>by_link_text</a:t>
            </a:r>
            <a:endParaRPr lang="en-US" i="1" dirty="0" smtClean="0"/>
          </a:p>
          <a:p>
            <a:r>
              <a:rPr lang="en-US" dirty="0" smtClean="0"/>
              <a:t> </a:t>
            </a:r>
            <a:r>
              <a:rPr lang="en-US" i="1" dirty="0" err="1" smtClean="0"/>
              <a:t>find_element</a:t>
            </a:r>
            <a:r>
              <a:rPr lang="en-US" i="1" dirty="0" smtClean="0"/>
              <a:t>(s)_</a:t>
            </a:r>
            <a:r>
              <a:rPr lang="en-US" i="1" dirty="0" err="1" smtClean="0"/>
              <a:t>by_partial_link_text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</a:t>
            </a:r>
            <a:r>
              <a:rPr lang="en-US" i="1" dirty="0" err="1" smtClean="0"/>
              <a:t>find_element</a:t>
            </a:r>
            <a:r>
              <a:rPr lang="en-US" i="1" dirty="0" smtClean="0"/>
              <a:t>(s)_</a:t>
            </a:r>
            <a:r>
              <a:rPr lang="en-US" i="1" dirty="0" err="1" smtClean="0"/>
              <a:t>by_tag_name</a:t>
            </a:r>
            <a:endParaRPr lang="en-US" i="1" dirty="0" smtClean="0"/>
          </a:p>
          <a:p>
            <a:r>
              <a:rPr lang="en-US" dirty="0" smtClean="0"/>
              <a:t> </a:t>
            </a:r>
            <a:r>
              <a:rPr lang="en-US" i="1" dirty="0" err="1" smtClean="0"/>
              <a:t>find_element</a:t>
            </a:r>
            <a:r>
              <a:rPr lang="en-US" i="1" dirty="0" smtClean="0"/>
              <a:t>(s)_</a:t>
            </a:r>
            <a:r>
              <a:rPr lang="en-US" i="1" dirty="0" err="1" smtClean="0"/>
              <a:t>by_class_name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</a:t>
            </a:r>
            <a:r>
              <a:rPr lang="en-US" i="1" dirty="0" err="1" smtClean="0"/>
              <a:t>find_element</a:t>
            </a:r>
            <a:r>
              <a:rPr lang="en-US" i="1" dirty="0" smtClean="0"/>
              <a:t>(s)_</a:t>
            </a:r>
            <a:r>
              <a:rPr lang="en-US" i="1" dirty="0" err="1" smtClean="0"/>
              <a:t>by_css_selector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finder to rule them all: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selenium.webdriver.common.by</a:t>
            </a:r>
            <a:r>
              <a:rPr lang="en-US" dirty="0" smtClean="0"/>
              <a:t> import By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driver.find_element</a:t>
            </a:r>
            <a:r>
              <a:rPr lang="en-US" dirty="0" smtClean="0"/>
              <a:t>(</a:t>
            </a:r>
            <a:r>
              <a:rPr lang="en-US" dirty="0" err="1" smtClean="0"/>
              <a:t>By.SOMETHING</a:t>
            </a:r>
            <a:r>
              <a:rPr lang="en-US" dirty="0" smtClean="0"/>
              <a:t>, ’</a:t>
            </a:r>
            <a:r>
              <a:rPr lang="en-US" dirty="0" err="1" smtClean="0"/>
              <a:t>some_rule</a:t>
            </a:r>
            <a:r>
              <a:rPr lang="en-US" dirty="0" smtClean="0"/>
              <a:t>') </a:t>
            </a:r>
            <a:r>
              <a:rPr lang="en-US" dirty="0" err="1" smtClean="0"/>
              <a:t>driver.find_elements</a:t>
            </a:r>
            <a:r>
              <a:rPr lang="en-US" dirty="0" smtClean="0"/>
              <a:t>(</a:t>
            </a:r>
            <a:r>
              <a:rPr lang="en-US" dirty="0" err="1" smtClean="0"/>
              <a:t>By.SOMETHING</a:t>
            </a:r>
            <a:r>
              <a:rPr lang="en-US" dirty="0" smtClean="0"/>
              <a:t>, ’</a:t>
            </a:r>
            <a:r>
              <a:rPr lang="en-US" dirty="0" err="1" smtClean="0"/>
              <a:t>some_rule</a:t>
            </a:r>
            <a:r>
              <a:rPr lang="en-US" dirty="0" smtClean="0"/>
              <a:t>')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XPATH</a:t>
            </a:r>
            <a:br>
              <a:rPr lang="en-US" dirty="0" smtClean="0"/>
            </a:br>
            <a:r>
              <a:rPr lang="en-US" dirty="0" smtClean="0"/>
              <a:t>LINK_TEXT</a:t>
            </a:r>
            <a:br>
              <a:rPr lang="en-US" dirty="0" smtClean="0"/>
            </a:br>
            <a:r>
              <a:rPr lang="en-US" dirty="0" smtClean="0"/>
              <a:t>CSS_SELECTOR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0" y="1155032"/>
            <a:ext cx="9865894" cy="1979694"/>
          </a:xfrm>
        </p:spPr>
        <p:txBody>
          <a:bodyPr>
            <a:normAutofit/>
          </a:bodyPr>
          <a:lstStyle/>
          <a:p>
            <a:r>
              <a:rPr lang="en-US" dirty="0" smtClean="0"/>
              <a:t>XPath selector can be copied from Chrome </a:t>
            </a:r>
            <a:r>
              <a:rPr lang="en-US" dirty="0" err="1" smtClean="0"/>
              <a:t>devtools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0481" y="3930317"/>
            <a:ext cx="6332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And evaluated with $x(query)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10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74" y="1427747"/>
            <a:ext cx="8091237" cy="5034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480594"/>
            <a:ext cx="3171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Draw some circles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40404" y="5528478"/>
            <a:ext cx="5155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Draw the rest of the sneaky owl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Easy. Like drawing an owl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415</Words>
  <Application>Microsoft Macintosh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Front-end Testing</vt:lpstr>
      <vt:lpstr>Installation</vt:lpstr>
      <vt:lpstr>WebDriver spec is W3C candidate recommendation</vt:lpstr>
      <vt:lpstr>We now a browser in our IPython shell:</vt:lpstr>
      <vt:lpstr>All their DOM are belong to us now!</vt:lpstr>
      <vt:lpstr>Finders</vt:lpstr>
      <vt:lpstr>One finder to rule them all:</vt:lpstr>
      <vt:lpstr>XPath selector can be copied from Chrome devtools</vt:lpstr>
      <vt:lpstr>Easy. Like drawing an owl</vt:lpstr>
      <vt:lpstr>Let’s test an Angular app.</vt:lpstr>
      <vt:lpstr>Ugly.py</vt:lpstr>
      <vt:lpstr>Problem with timeouts</vt:lpstr>
      <vt:lpstr>DRY</vt:lpstr>
      <vt:lpstr>Because writing tests must be easy</vt:lpstr>
      <vt:lpstr>PageObject to the rescue!</vt:lpstr>
      <vt:lpstr>It is ok to cut corners</vt:lpstr>
      <vt:lpstr>Do not use Selenium </vt:lpstr>
      <vt:lpstr>Test one thing at a time</vt:lpstr>
      <vt:lpstr>XPath or CSS?</vt:lpstr>
      <vt:lpstr>Screenshots              (because looks do matter)</vt:lpstr>
      <vt:lpstr>Frameworks              (somebody else’s favorite set of hacks)</vt:lpstr>
      <vt:lpstr>Thanks!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Testing</dc:title>
  <dc:creator>Tim Babych</dc:creator>
  <cp:lastModifiedBy>Tim Babych</cp:lastModifiedBy>
  <cp:revision>32</cp:revision>
  <dcterms:created xsi:type="dcterms:W3CDTF">2017-07-10T04:30:54Z</dcterms:created>
  <dcterms:modified xsi:type="dcterms:W3CDTF">2017-07-10T19:25:18Z</dcterms:modified>
</cp:coreProperties>
</file>