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ymour Anzourkhan Aidabo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4-07T21:51:13.273" idx="1">
    <p:pos x="6000" y="0"/>
    <p:text>User can click navbar at the type or use one of the four buttons below to navigate the site.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89e30f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89e30f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9f89e30f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9f89e30f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9f89e30f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9f89e30f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d51e45d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bd51e45d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bd51e45d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bd51e45d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bd51e45d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bd51e45d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9f89e30f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9f89e30f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bd51e45d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bd51e45d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9f89e30f2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9f89e30f2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9f89e30f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9f89e30f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9f89e30f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9f89e30f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9f89e30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9f89e30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9f89e30f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9f89e30f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9f89e30f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c9f89e30f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9f89e30f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9f89e30f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c9f89e30f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c9f89e30f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9f89e30f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9f89e30f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9f89e30f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9f89e30f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bd51e45d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bd51e45d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bd51e45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bd51e45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f89e30f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9f89e30f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bd51e45d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bd51e45d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bd51e45d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bd51e45d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233025" y="699550"/>
            <a:ext cx="64017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Learning Python List Comprehensions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2"/>
                </a:solidFill>
              </a:rPr>
              <a:t>Are you a beginner Python developer looking to write cleaner code? Unfamiliar with list comprehensions? Then start learning today!</a:t>
            </a:r>
            <a:endParaRPr sz="800" dirty="0"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0" y="2164088"/>
            <a:ext cx="1448125" cy="14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228000" y="2164100"/>
            <a:ext cx="342300" cy="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7650" y="1592800"/>
            <a:ext cx="14091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</a:rPr>
              <a:t>What Are List Comprehensions?</a:t>
            </a:r>
            <a:endParaRPr sz="1100" u="sng">
              <a:solidFill>
                <a:srgbClr val="0000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900" y="2128863"/>
            <a:ext cx="1448125" cy="14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492763" y="1700950"/>
            <a:ext cx="12684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</a:rPr>
              <a:t>Show me videos!</a:t>
            </a:r>
            <a:endParaRPr sz="1100" u="sng">
              <a:solidFill>
                <a:srgbClr val="0000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650" y="2128863"/>
            <a:ext cx="1448125" cy="14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515963" y="1700950"/>
            <a:ext cx="18771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</a:rPr>
              <a:t>Walk me through the code!</a:t>
            </a:r>
            <a:endParaRPr sz="1100" u="sng">
              <a:solidFill>
                <a:srgbClr val="0000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788" y="2128863"/>
            <a:ext cx="1448125" cy="14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147850" y="1734850"/>
            <a:ext cx="1448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</a:rPr>
              <a:t>QUIZ ME!</a:t>
            </a:r>
            <a:endParaRPr sz="11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746375" y="6240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122550" y="6240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Coding Examples: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075" y="1946275"/>
            <a:ext cx="2872300" cy="19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1162575" y="152492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Easy coding examples</a:t>
            </a:r>
            <a:endParaRPr sz="1800" u="sng">
              <a:solidFill>
                <a:srgbClr val="0000FF"/>
              </a:solidFill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450" y="1946275"/>
            <a:ext cx="2872300" cy="19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5002150" y="1484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Hard coding examples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3900375" y="45295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TAKE QUIZ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746375" y="6240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2587950" y="452975"/>
            <a:ext cx="396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Coding Examples(Easy):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516375" y="10857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1: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2587950" y="20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___]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2516375" y="1430038"/>
            <a:ext cx="289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</a:rPr>
              <a:t>Task: Fill in the blank and create a list of squares for all numbers from 1 to 5 using list comprehension.</a:t>
            </a:r>
            <a:endParaRPr sz="1000" dirty="0"/>
          </a:p>
        </p:txBody>
      </p:sp>
      <p:sp>
        <p:nvSpPr>
          <p:cNvPr id="215" name="Google Shape;215;p25"/>
          <p:cNvSpPr txBox="1"/>
          <p:nvPr/>
        </p:nvSpPr>
        <p:spPr>
          <a:xfrm>
            <a:off x="21188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4406525" y="4539575"/>
            <a:ext cx="4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TAKE QUIZ (hard example only)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746375" y="6240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2587950" y="452975"/>
            <a:ext cx="396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Coding Examples(Easy):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2516375" y="10857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1: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2587950" y="20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___]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2516375" y="1430038"/>
            <a:ext cx="289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</a:rPr>
              <a:t>Task: Fill in the blank and create a list of squares for all numbers from 1 to 5 using list comprehension.</a:t>
            </a:r>
            <a:endParaRPr sz="1000"/>
          </a:p>
        </p:txBody>
      </p:sp>
      <p:sp>
        <p:nvSpPr>
          <p:cNvPr id="227" name="Google Shape;227;p26"/>
          <p:cNvSpPr txBox="1"/>
          <p:nvPr/>
        </p:nvSpPr>
        <p:spPr>
          <a:xfrm>
            <a:off x="21188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4406525" y="4539575"/>
            <a:ext cx="4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TAKE QUIZ (hard example only)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2657300" y="285862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Correct Answer: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2516375" y="3413525"/>
            <a:ext cx="3492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746375" y="6240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2587950" y="452975"/>
            <a:ext cx="396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Coding Examples(Hard):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2587950" y="100635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lowercase_letters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2587950" y="18568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</a:rPr>
              <a:t>Task: Rewrite the above list comprehension as a for-loop with conditionals. Here's a structure to start with, fill in the blanks:</a:t>
            </a:r>
            <a:endParaRPr sz="10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2619050" y="2489125"/>
            <a:ext cx="30000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lowercase_letters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___: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lowercase_letters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21188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4406525" y="4539575"/>
            <a:ext cx="4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TAKE QUIZ (hard example only)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1746375" y="6240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2587950" y="452975"/>
            <a:ext cx="396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Coding Examples(Hard):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2587950" y="100635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lowercase_letters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()]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2587950" y="18568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</a:rPr>
              <a:t>Task: Rewrite the above list comprehension as a for-loop with conditionals. Here's a structure to start with, fill in the blanks: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2619050" y="2489125"/>
            <a:ext cx="30000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lowercase_letters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___: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lowercase_letters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21188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4406525" y="4539575"/>
            <a:ext cx="4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TAKE QUIZ (hard example only)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5968875" y="17061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Correct Answer: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5832975" y="2379475"/>
            <a:ext cx="30000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lowercase_letters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lowercase_letters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  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3993300" y="538500"/>
            <a:ext cx="11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QUIZ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l="26540" t="20992"/>
          <a:stretch/>
        </p:blipFill>
        <p:spPr>
          <a:xfrm>
            <a:off x="513350" y="1345650"/>
            <a:ext cx="1703210" cy="9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025" y="1252548"/>
            <a:ext cx="1862443" cy="9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/>
        </p:nvSpPr>
        <p:spPr>
          <a:xfrm>
            <a:off x="251650" y="79085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Part 1: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948" y="1587147"/>
            <a:ext cx="1164678" cy="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483275" y="2317075"/>
            <a:ext cx="13236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Video will play, describing programs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800" y="1315350"/>
            <a:ext cx="773699" cy="77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3432625" y="2340450"/>
            <a:ext cx="20436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Video will pause to ask user multiple choice questions about the program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473" y="1524347"/>
            <a:ext cx="1164678" cy="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150" y="1315348"/>
            <a:ext cx="1862443" cy="9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 txBox="1"/>
          <p:nvPr/>
        </p:nvSpPr>
        <p:spPr>
          <a:xfrm>
            <a:off x="6360275" y="2340450"/>
            <a:ext cx="21642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Video will resume playing, show correct answer, and move on to the next program and set of questions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3993300" y="45244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Next Part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3993300" y="538500"/>
            <a:ext cx="11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QUIZ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 l="26540" t="20992"/>
          <a:stretch/>
        </p:blipFill>
        <p:spPr>
          <a:xfrm>
            <a:off x="513350" y="1345650"/>
            <a:ext cx="2429676" cy="13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/>
        </p:nvSpPr>
        <p:spPr>
          <a:xfrm>
            <a:off x="251650" y="79085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Part 1: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3993300" y="45244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Next Part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3150550" y="1345650"/>
            <a:ext cx="57525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1: In the video, a list comprehension is used to create a new list of even numbers squared from an existing list of integers. If the original list is </a:t>
            </a: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2, 3, 4, 5, 6, 7, 8, 9, 10]</a:t>
            </a: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what would be the output of the list comprehension </a:t>
            </a: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[x**2 for x in [1, 2, 3, 4, 5, 6, 7, 8, 9, 10] if x % 2 == 0]</a:t>
            </a: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sz="8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Options:</a:t>
            </a:r>
            <a:endParaRPr sz="8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A) </a:t>
            </a: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8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</a:t>
            </a: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[4, 16, 36, 64, 100]</a:t>
            </a:r>
            <a:endParaRPr sz="8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C) </a:t>
            </a: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[2, 4, 6, 8, 10]</a:t>
            </a:r>
            <a:endParaRPr sz="8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D) </a:t>
            </a:r>
            <a:r>
              <a:rPr lang="en" sz="8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9, 25, 49, 81]</a:t>
            </a:r>
            <a:endParaRPr sz="800" dirty="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5417300" y="2112150"/>
            <a:ext cx="3334500" cy="118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Write down your work here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3993300" y="538500"/>
            <a:ext cx="11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QUIZ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1615525" y="926025"/>
            <a:ext cx="709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 2: Drag and Drop the code to its list comprehension counterpart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231525" y="1595550"/>
            <a:ext cx="30000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endParaRPr sz="80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uppercase_letters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uppercase_letters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231525" y="2687500"/>
            <a:ext cx="30000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231525" y="3890662"/>
            <a:ext cx="30000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even_squares.append(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5571275" y="1484675"/>
            <a:ext cx="3261300" cy="348780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 rot="5400000">
            <a:off x="4889675" y="3074675"/>
            <a:ext cx="1671000" cy="30780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Drop here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5832575" y="1746350"/>
            <a:ext cx="3000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numbers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5879075" y="2808300"/>
            <a:ext cx="3000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5832575" y="3834975"/>
            <a:ext cx="30000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endParaRPr sz="80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uppercase_letters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input_string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.isupper()]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1268275" y="46818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Next Part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3993300" y="538500"/>
            <a:ext cx="11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QUIZ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1615525" y="986400"/>
            <a:ext cx="709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 3: Convert the following block of code to either its list comprehension or non-list comprehension form.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221450" y="16020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1254950" y="1715425"/>
            <a:ext cx="51468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"kiwi"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short_fruits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short_fruits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1254950" y="3226000"/>
            <a:ext cx="6532500" cy="101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//Type code here:</a:t>
            </a:r>
            <a:b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10075" y="1947700"/>
            <a:ext cx="12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* Possibly one more question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3993300" y="45286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SUBMIT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3993300" y="538500"/>
            <a:ext cx="11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QUIZ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221450" y="16020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704575" y="9864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3122550" y="1448100"/>
            <a:ext cx="2898900" cy="1200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Congratulations! You have passed! Your score was: </a:t>
            </a:r>
            <a:r>
              <a:rPr lang="en" sz="3000" b="1">
                <a:solidFill>
                  <a:schemeClr val="dk1"/>
                </a:solidFill>
              </a:rPr>
              <a:t>70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468050" y="763950"/>
            <a:ext cx="289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*If user scores 70 or higher, they pass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3122550" y="288882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See Score Breakdown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404150" y="578775"/>
            <a:ext cx="156000" cy="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61050" y="528450"/>
            <a:ext cx="6195300" cy="28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What are list comprehensions in Python?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2"/>
                </a:solidFill>
              </a:rPr>
              <a:t>A list comprehension </a:t>
            </a:r>
            <a:r>
              <a:rPr lang="en" sz="700" dirty="0">
                <a:solidFill>
                  <a:schemeClr val="dk2"/>
                </a:solidFill>
                <a:highlight>
                  <a:srgbClr val="FFFFFF"/>
                </a:highlight>
              </a:rPr>
              <a:t>is a concise way to create lists in Python. It offers a shorter syntax when you want to create a new list based on the values of an existing list or any iterable. Instead of using loops and appending to a list, you can achieve the same using a single line of code with list comprehension.</a:t>
            </a:r>
            <a:endParaRPr sz="7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2"/>
                </a:solidFill>
                <a:highlight>
                  <a:srgbClr val="FFFFFF"/>
                </a:highlight>
              </a:rPr>
              <a:t>Basic syntax of a list comprehension:</a:t>
            </a:r>
            <a:endParaRPr sz="7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[new_element </a:t>
            </a:r>
            <a:r>
              <a:rPr lang="en" sz="7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iterable </a:t>
            </a:r>
            <a:r>
              <a:rPr lang="en" sz="7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condition]</a:t>
            </a:r>
            <a:endParaRPr sz="7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2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2"/>
                </a:solidFill>
                <a:highlight>
                  <a:srgbClr val="FFFFFF"/>
                </a:highlight>
              </a:rPr>
              <a:t>Example without: </a:t>
            </a:r>
            <a:endParaRPr sz="7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squares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7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7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squares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7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squares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2"/>
                </a:solidFill>
                <a:highlight>
                  <a:schemeClr val="lt1"/>
                </a:highlight>
              </a:rPr>
              <a:t>Example with:</a:t>
            </a:r>
            <a:endParaRPr sz="7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squares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7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7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800" y="1815725"/>
            <a:ext cx="4904201" cy="24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536350" y="1444375"/>
            <a:ext cx="33366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*Short introduction video on list comprehensions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77305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Video Examples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3993300" y="538500"/>
            <a:ext cx="11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QUIZ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221450" y="16020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704575" y="9864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468050" y="763950"/>
            <a:ext cx="289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*If user scores below 70, they fail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3132625" y="1648200"/>
            <a:ext cx="2898900" cy="1939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Sorry, you have NOT passed. Your score was: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60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Please try again!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3122550" y="37878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See Score Breakdown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3993300" y="538500"/>
            <a:ext cx="11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QUIZ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704575" y="9864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1577575" y="1448100"/>
            <a:ext cx="6009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Part 1(1/3rd of score)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Correct Answer: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</a:t>
            </a:r>
            <a:r>
              <a:rPr lang="en" sz="95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[4, 16, 36, 64, 100]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3993300" y="538500"/>
            <a:ext cx="11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QUIZ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1615525" y="986400"/>
            <a:ext cx="709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 2(1/3rd of score): Drag and Drop the code to its list comprehension counterpart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231525" y="1595550"/>
            <a:ext cx="30000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endParaRPr sz="80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uppercase_letters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uppercase_letters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231525" y="2687500"/>
            <a:ext cx="30000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231525" y="3895375"/>
            <a:ext cx="30000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even_squares.append(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5571275" y="1484675"/>
            <a:ext cx="3261300" cy="348780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54" name="Google Shape;354;p36"/>
          <p:cNvSpPr txBox="1"/>
          <p:nvPr/>
        </p:nvSpPr>
        <p:spPr>
          <a:xfrm rot="5400000">
            <a:off x="4889675" y="3074675"/>
            <a:ext cx="1671000" cy="30780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Drop here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5832575" y="1746350"/>
            <a:ext cx="3000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numbers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5879075" y="2808300"/>
            <a:ext cx="3000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5832575" y="3834975"/>
            <a:ext cx="30000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endParaRPr sz="80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uppercase_letters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input_string </a:t>
            </a:r>
            <a:r>
              <a:rPr lang="en" sz="8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.isupper()]</a:t>
            </a:r>
            <a:endParaRPr sz="8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282075" y="7348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2440900" y="192252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cxnSp>
        <p:nvCxnSpPr>
          <p:cNvPr id="360" name="Google Shape;360;p36"/>
          <p:cNvCxnSpPr>
            <a:stCxn id="359" idx="1"/>
            <a:endCxn id="357" idx="1"/>
          </p:cNvCxnSpPr>
          <p:nvPr/>
        </p:nvCxnSpPr>
        <p:spPr>
          <a:xfrm>
            <a:off x="2440900" y="2153375"/>
            <a:ext cx="3391800" cy="20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6"/>
          <p:cNvCxnSpPr/>
          <p:nvPr/>
        </p:nvCxnSpPr>
        <p:spPr>
          <a:xfrm rot="10800000" flipH="1">
            <a:off x="1993225" y="1770788"/>
            <a:ext cx="4101000" cy="16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6"/>
          <p:cNvCxnSpPr>
            <a:endCxn id="356" idx="1"/>
          </p:cNvCxnSpPr>
          <p:nvPr/>
        </p:nvCxnSpPr>
        <p:spPr>
          <a:xfrm rot="10800000" flipH="1">
            <a:off x="1444475" y="3045750"/>
            <a:ext cx="4434600" cy="131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3993300" y="538500"/>
            <a:ext cx="11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QUIZ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1615525" y="986400"/>
            <a:ext cx="709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Part 3(1/3rd of score): Convert the following block of code to either its list comprehension or non-list comprehension form.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221450" y="16020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1254950" y="1715425"/>
            <a:ext cx="51468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"kiwi"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short_fruits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short_fruits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1254950" y="3226000"/>
            <a:ext cx="7456800" cy="14815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you wrote:</a:t>
            </a:r>
            <a:endParaRPr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*your code*</a:t>
            </a:r>
            <a:endParaRPr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Correct answer:</a:t>
            </a:r>
            <a:endParaRPr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short_fruits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281825" y="73982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404150" y="578775"/>
            <a:ext cx="156000" cy="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628350" y="679450"/>
            <a:ext cx="20436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Video Examples:</a:t>
            </a:r>
            <a:endParaRPr sz="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00" y="1655800"/>
            <a:ext cx="3452551" cy="17262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52950" y="1238075"/>
            <a:ext cx="32913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*Easier example video link </a:t>
            </a:r>
            <a:endParaRPr sz="1800" u="sng">
              <a:solidFill>
                <a:srgbClr val="0000FF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450" y="1655800"/>
            <a:ext cx="3452551" cy="1726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711700" y="1238075"/>
            <a:ext cx="32913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*Harder example link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239575" y="467042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1188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Coding Examples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404150" y="578775"/>
            <a:ext cx="156000" cy="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628350" y="654300"/>
            <a:ext cx="20436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Video Examples:</a:t>
            </a:r>
            <a:endParaRPr sz="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l="26540" t="20992"/>
          <a:stretch/>
        </p:blipFill>
        <p:spPr>
          <a:xfrm>
            <a:off x="508325" y="1655800"/>
            <a:ext cx="1703210" cy="9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000" y="1562698"/>
            <a:ext cx="1862443" cy="9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852075" y="103675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Easy Example: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923" y="1897297"/>
            <a:ext cx="1164678" cy="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478250" y="2627225"/>
            <a:ext cx="13236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Video will demonstrate on a similar example, then display the example question.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75" y="1625500"/>
            <a:ext cx="773699" cy="77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27600" y="2650600"/>
            <a:ext cx="20436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Video will pause to let user figure out solution to example, in a black coding textbox. 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48" y="1834497"/>
            <a:ext cx="1164678" cy="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125" y="1625498"/>
            <a:ext cx="1862443" cy="9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381575" y="2650600"/>
            <a:ext cx="21642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Video will resume playing, show correct answer, and show one more demonstration example.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1188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9134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Harder Examples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404150" y="578775"/>
            <a:ext cx="156000" cy="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628350" y="654300"/>
            <a:ext cx="20436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Video Examples:</a:t>
            </a:r>
            <a:endParaRPr sz="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l="26540" t="20992"/>
          <a:stretch/>
        </p:blipFill>
        <p:spPr>
          <a:xfrm>
            <a:off x="112775" y="1615525"/>
            <a:ext cx="2330275" cy="12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404150" y="9559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Easy Example: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1188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9134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Harder Examples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54175" y="1417588"/>
            <a:ext cx="2898900" cy="3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In the video, a list comprehension is used to create a new list of squared numbers from an existing list of integers. If the original list is </a:t>
            </a: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what would be the output of the list comprehension </a:t>
            </a: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[x**2 for x in [1, 2, 3, 4, 5]]</a:t>
            </a: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Options: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A) </a:t>
            </a: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</a:t>
            </a: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[2, 4, 6, 8, 10]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C) </a:t>
            </a: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D) </a:t>
            </a: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[0, 1, 2, 3, 4]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258250" y="3109575"/>
            <a:ext cx="68400" cy="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36475" y="3187800"/>
            <a:ext cx="2640300" cy="125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 practice/answer here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404150" y="578775"/>
            <a:ext cx="156000" cy="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628350" y="654300"/>
            <a:ext cx="20436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Video Examples:</a:t>
            </a:r>
            <a:endParaRPr sz="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l="26540" t="20992"/>
          <a:stretch/>
        </p:blipFill>
        <p:spPr>
          <a:xfrm>
            <a:off x="112775" y="1615525"/>
            <a:ext cx="2330275" cy="12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1404150" y="95590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Easy Example: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1188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913400" y="45395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Harder Examples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954175" y="1417588"/>
            <a:ext cx="2898900" cy="3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In the video, a list comprehension is used to create a new list of squared numbers from an existing list of integers. If the original list is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what would be the output of the list comprehension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[x**2 for x in [1, 2, 3, 4, 5]]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Options: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A)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[2, 4, 6, 8, 10]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C)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D)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[0, 1, 2, 3, 4]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983975" y="1417600"/>
            <a:ext cx="31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Correct Answer: A)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1200"/>
          </a:p>
        </p:txBody>
      </p:sp>
      <p:sp>
        <p:nvSpPr>
          <p:cNvPr id="146" name="Google Shape;146;p20"/>
          <p:cNvSpPr txBox="1"/>
          <p:nvPr/>
        </p:nvSpPr>
        <p:spPr>
          <a:xfrm>
            <a:off x="6336475" y="3187800"/>
            <a:ext cx="2640300" cy="125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 practice/answer here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404150" y="578775"/>
            <a:ext cx="156000" cy="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628350" y="654300"/>
            <a:ext cx="20436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Video Examples:</a:t>
            </a:r>
            <a:endParaRPr sz="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l="26540" t="20992"/>
          <a:stretch/>
        </p:blipFill>
        <p:spPr>
          <a:xfrm>
            <a:off x="508325" y="1655800"/>
            <a:ext cx="1703210" cy="9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000" y="1562698"/>
            <a:ext cx="1862443" cy="9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852075" y="103675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Hard Example: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923" y="1897297"/>
            <a:ext cx="1164678" cy="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478250" y="2627225"/>
            <a:ext cx="13236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Video will demonstrate on a similar example, then display the example question.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75" y="1625500"/>
            <a:ext cx="773699" cy="77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3427600" y="2650600"/>
            <a:ext cx="20436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Video will pause to let user figure out solution to example, in a black coding textbox. 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48" y="1834497"/>
            <a:ext cx="1164678" cy="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125" y="1625498"/>
            <a:ext cx="1862443" cy="9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6381575" y="2650600"/>
            <a:ext cx="21642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Video will resume playing, show correct answer, and move on to one more hard demonstration example.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947225" y="46919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Coding Examples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271200" y="46919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404150" y="578775"/>
            <a:ext cx="156000" cy="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3628350" y="654300"/>
            <a:ext cx="20436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Video Examples:</a:t>
            </a:r>
            <a:endParaRPr sz="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l="26540" t="20992"/>
          <a:stretch/>
        </p:blipFill>
        <p:spPr>
          <a:xfrm>
            <a:off x="10075" y="1655825"/>
            <a:ext cx="2400624" cy="1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654275" y="891538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Hard Example: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947225" y="46919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Coding Examples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271200" y="46919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466025" y="1290900"/>
            <a:ext cx="40062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Consider a list of names: </a:t>
            </a: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['Alice', 'Bob', 'Charlie', 'David']</a:t>
            </a: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The video shows how to use a list comprehension to filter and modify elements of a list. If you want to create a new list that includes only the names starting with the letter 'D' and makes them lowercase, which list comprehension would correctly achieve this?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Options: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A) </a:t>
            </a: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[name.lower() for name in ['Alice', 'Bob', 'Charlie', 'David'] if name[0] == 'D']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</a:t>
            </a: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 for name in ['Alice', 'Bob', 'Charlie', 'David'] if name[0] == 'D'].lower()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C) </a:t>
            </a: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[name.lower() for name in ['Alice', 'Bob', 'Charlie', 'David']]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D) </a:t>
            </a: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[name[0] == 'D'.lower() for name in ['Alice', 'Bob', 'Charlie', 'David']]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6472225" y="1353250"/>
            <a:ext cx="2640300" cy="125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 practice/answer here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10075" y="0"/>
            <a:ext cx="9144000" cy="387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Home 		What Are List Comprehensions?			Video Examples		Coding Examples		Quiz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4150" y="578775"/>
            <a:ext cx="156000" cy="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3628350" y="654300"/>
            <a:ext cx="20436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Video Examples:</a:t>
            </a:r>
            <a:endParaRPr sz="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l="26540" t="20992"/>
          <a:stretch/>
        </p:blipFill>
        <p:spPr>
          <a:xfrm>
            <a:off x="10075" y="1655825"/>
            <a:ext cx="2400624" cy="1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654275" y="891538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Hard Example: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4947225" y="46919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Coding Examples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271200" y="4691975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Go Back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466025" y="1290900"/>
            <a:ext cx="40062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Consider a list of names: </a:t>
            </a: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['Alice', 'Bob', 'Charlie', 'David']</a:t>
            </a: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The video shows how to use a list comprehension to filter and modify elements of a list. If you want to create a new list that includes only the names starting with the letter 'D' and makes them lowercase, which list comprehension would correctly achieve this?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Options: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A) </a:t>
            </a: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[name.lower() for name in ['Alice', 'Bob', 'Charlie', 'David'] if name[0] == 'D']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</a:t>
            </a: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 for name in ['Alice', 'Bob', 'Charlie', 'David'] if name[0] == 'D'].lower()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C) </a:t>
            </a: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[name.lower() for name in ['Alice', 'Bob', 'Charlie', 'David']]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D) </a:t>
            </a: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[name[0] == 'D'.lower() for name in ['Alice', 'Bob', 'Charlie', 'David']]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6447050" y="2717725"/>
            <a:ext cx="2793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Correct Answer: A) </a:t>
            </a:r>
            <a:r>
              <a:rPr lang="en" sz="10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[name.lower() for name in ['Alice', 'Bob', 'Charlie', 'David'] if name[0] == 'D']</a:t>
            </a:r>
            <a:endParaRPr sz="1000"/>
          </a:p>
        </p:txBody>
      </p:sp>
      <p:sp>
        <p:nvSpPr>
          <p:cNvPr id="192" name="Google Shape;192;p23"/>
          <p:cNvSpPr txBox="1"/>
          <p:nvPr/>
        </p:nvSpPr>
        <p:spPr>
          <a:xfrm>
            <a:off x="6447050" y="1290900"/>
            <a:ext cx="2640300" cy="125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 practice/answer here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2653</Words>
  <Application>Microsoft Office PowerPoint</Application>
  <PresentationFormat>On-screen Show (16:9)</PresentationFormat>
  <Paragraphs>277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Courier New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Tymour Aidabole</cp:lastModifiedBy>
  <cp:revision>2</cp:revision>
  <dcterms:modified xsi:type="dcterms:W3CDTF">2024-04-20T23:32:45Z</dcterms:modified>
</cp:coreProperties>
</file>