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0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2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1703-61DE-4A14-BC85-E110215F96D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0082-1191-47D9-AB7A-6EA38A7B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Sahu</dc:creator>
  <cp:lastModifiedBy>Himanshu Sahu</cp:lastModifiedBy>
  <cp:revision>1</cp:revision>
  <dcterms:created xsi:type="dcterms:W3CDTF">2023-03-25T14:42:30Z</dcterms:created>
  <dcterms:modified xsi:type="dcterms:W3CDTF">2023-03-25T14:42:44Z</dcterms:modified>
</cp:coreProperties>
</file>