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C9CD0C-90E8-4440-8586-AFB80DCB3F8A}" v="2" dt="2023-03-14T17:32:17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howGuides="1">
      <p:cViewPr>
        <p:scale>
          <a:sx n="92" d="100"/>
          <a:sy n="92" d="100"/>
        </p:scale>
        <p:origin x="1768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4F50-4E1F-D0AF-6B08-B3B74E1D2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7D4D4-589D-0099-0900-DE1136E0B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5169D-1E19-4494-321A-9F867AA8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2970-4C9D-0B49-BFD2-843053E8D00A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B8E5C-A226-154B-EBE5-1745161F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CCB5C-4246-051A-6070-45D02103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61EF-3715-F841-91A1-46C2DD24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2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D981-F171-7054-DF15-0CACEA0F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2EB9D-46D4-B91A-6BC8-508864614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23371-8BDC-63DC-CF43-34FD1AC6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2970-4C9D-0B49-BFD2-843053E8D00A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4BD9-C73D-53DD-2A0F-E37939F9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F43F-2DA5-3B9E-3F96-6DF97726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61EF-3715-F841-91A1-46C2DD24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858F9-C855-652F-A911-4A84F333C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6032-69FF-DC67-D67D-1B9C34F5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27B9E-BFA5-98AB-62BE-B774191B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2970-4C9D-0B49-BFD2-843053E8D00A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EE511-E7D7-D289-FAE8-DC633E13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FEF78-0F19-F451-84AC-D3D3E6FF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61EF-3715-F841-91A1-46C2DD24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4701-5A83-8C20-772F-382EBE42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3360-B9B3-5065-CDC6-210B65A04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37EE-ACAF-80C4-3407-88E9C99C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2970-4C9D-0B49-BFD2-843053E8D00A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305D-50A5-2EC4-48E0-6FE4AD1D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A11EE-A84A-19C1-45D8-6E9E818F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61EF-3715-F841-91A1-46C2DD24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6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B970-CE38-2D9C-F826-A53102A6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0589F-6114-C6F5-26A6-0C90B1B4F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0C02-B4E6-2DD6-4C34-D472E615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2970-4C9D-0B49-BFD2-843053E8D00A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9C1C9-5D40-ADDE-71CA-A6D8BEF8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A80C-2FEC-5F55-CA00-384C32ED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61EF-3715-F841-91A1-46C2DD24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5812-D4E6-BCD6-832D-677CFCB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7671-67A1-F02E-A486-44A808590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EC291-5D59-72C3-3689-8C735B6BD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0ADBC-7852-8B54-F8E4-55598AE7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2970-4C9D-0B49-BFD2-843053E8D00A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C1B41-8FA6-702E-9EB3-1E677957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AB83F-DFC3-5CC1-AABB-C14E8296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61EF-3715-F841-91A1-46C2DD24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7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262D-43D4-5E1D-597D-89E6FA3A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96319-039C-A1FD-C14E-5C1BEB8DF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338F6-82E2-60F9-7D6A-2A65BB558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2447A-C85C-6981-5340-41EC5140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E5DF5-E4D1-3806-6621-4D15E2BB7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19DDF-2E0C-1056-5AF7-D622C3E2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2970-4C9D-0B49-BFD2-843053E8D00A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527E8-27CA-82BE-D1C5-ECCF6A40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48AAB-CE6B-3E37-FE7F-75DBB489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61EF-3715-F841-91A1-46C2DD24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6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BC1F-8C4F-1D4C-52B4-89847D3C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A46F5-ACBF-2B7D-7ACB-25B877E6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2970-4C9D-0B49-BFD2-843053E8D00A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FBE72-D7E0-CF2D-45FC-DCAB4A03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5DE85-9F61-0F40-9513-57FDE5E2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61EF-3715-F841-91A1-46C2DD24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4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6EBD2-52CF-509F-EA61-166AAC80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2970-4C9D-0B49-BFD2-843053E8D00A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2239-E04F-6FA8-AD07-EC956670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23D0C-71DF-60A9-1C85-D5A63436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61EF-3715-F841-91A1-46C2DD24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0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6444-7160-E7B4-05A7-B1C5E97C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EA34-3624-BEFA-A56C-A8C32A47F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79D76-D1CA-4061-A6F7-EC35D6DAB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B3654-EB01-B479-7D56-315DDC8F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2970-4C9D-0B49-BFD2-843053E8D00A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0C7F6-62E5-A79C-6B23-707363F0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5EE9A-7998-6E30-7624-CA8031B2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61EF-3715-F841-91A1-46C2DD24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F3BC-C005-D0A8-F505-FDDF6949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5F4A1-DA09-C0FC-83FB-2B73EF5F0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F5621-C624-1E80-C478-FD4E3A768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79160-8CEF-1307-E4AE-897B5160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2970-4C9D-0B49-BFD2-843053E8D00A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5D2BE-954C-3DFD-ED41-6F86F35E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57123-7BFD-0149-5261-5DD4901C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61EF-3715-F841-91A1-46C2DD24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3AA44-E5AB-4DB4-A14A-A5637408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5FCBE-ADD8-4A23-95F5-11F439188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FCC37-3B5A-EA97-C523-ED38023DF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B2970-4C9D-0B49-BFD2-843053E8D00A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B59B2-D970-1C9A-3D17-18911D94A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020CC-7BAE-D7F3-2D60-3D6B6A51B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D61EF-3715-F841-91A1-46C2DD24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5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7C6BB19-160C-C45E-3124-356DC4A8BC00}"/>
              </a:ext>
            </a:extLst>
          </p:cNvPr>
          <p:cNvGrpSpPr/>
          <p:nvPr/>
        </p:nvGrpSpPr>
        <p:grpSpPr>
          <a:xfrm>
            <a:off x="930800" y="1163593"/>
            <a:ext cx="9773898" cy="5010115"/>
            <a:chOff x="930800" y="1163593"/>
            <a:chExt cx="9773898" cy="501011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C5486FA-F691-625A-EF02-DC32ADD72116}"/>
                </a:ext>
              </a:extLst>
            </p:cNvPr>
            <p:cNvGrpSpPr/>
            <p:nvPr/>
          </p:nvGrpSpPr>
          <p:grpSpPr>
            <a:xfrm>
              <a:off x="930800" y="1561211"/>
              <a:ext cx="4139745" cy="4214879"/>
              <a:chOff x="930800" y="1592594"/>
              <a:chExt cx="4139745" cy="421487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E8D5BD6-1A1E-5977-3A6B-7839C72C9967}"/>
                  </a:ext>
                </a:extLst>
              </p:cNvPr>
              <p:cNvGrpSpPr/>
              <p:nvPr/>
            </p:nvGrpSpPr>
            <p:grpSpPr>
              <a:xfrm>
                <a:off x="930800" y="4333750"/>
                <a:ext cx="1546693" cy="943386"/>
                <a:chOff x="1129100" y="4333750"/>
                <a:chExt cx="1546693" cy="943386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47B9A804-D1E2-2556-3D5C-9B190BD232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29100" y="4333750"/>
                  <a:ext cx="1546693" cy="736384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F0CF398-66BF-B7B6-4A65-696321F7F3E8}"/>
                    </a:ext>
                  </a:extLst>
                </p:cNvPr>
                <p:cNvSpPr txBox="1"/>
                <p:nvPr/>
              </p:nvSpPr>
              <p:spPr>
                <a:xfrm>
                  <a:off x="1348760" y="4885468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(R)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9C53CA1-BD54-7F26-B9FE-7C5D4D34DD61}"/>
                    </a:ext>
                  </a:extLst>
                </p:cNvPr>
                <p:cNvSpPr txBox="1"/>
                <p:nvPr/>
              </p:nvSpPr>
              <p:spPr>
                <a:xfrm>
                  <a:off x="1936697" y="4907804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(R)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4EB6FD-2E19-1730-D071-BA09AD93FE88}"/>
                  </a:ext>
                </a:extLst>
              </p:cNvPr>
              <p:cNvSpPr txBox="1"/>
              <p:nvPr/>
            </p:nvSpPr>
            <p:spPr>
              <a:xfrm>
                <a:off x="935121" y="3978725"/>
                <a:ext cx="1538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Chiral Tags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EA39DB-4E6F-3AC0-D184-1030C717168E}"/>
                  </a:ext>
                </a:extLst>
              </p:cNvPr>
              <p:cNvSpPr txBox="1"/>
              <p:nvPr/>
            </p:nvSpPr>
            <p:spPr>
              <a:xfrm>
                <a:off x="1054449" y="1592594"/>
                <a:ext cx="12993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p</a:t>
                </a:r>
                <a:r>
                  <a:rPr lang="en-US" sz="2400" b="1" baseline="-25000" dirty="0"/>
                  <a:t>m</a:t>
                </a:r>
                <a:r>
                  <a:rPr lang="en-US" sz="2400" b="1" dirty="0"/>
                  <a:t> Value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70F41F0-3079-22EB-7B93-412B63FC0917}"/>
                  </a:ext>
                </a:extLst>
              </p:cNvPr>
              <p:cNvGrpSpPr/>
              <p:nvPr/>
            </p:nvGrpSpPr>
            <p:grpSpPr>
              <a:xfrm>
                <a:off x="3942608" y="1638761"/>
                <a:ext cx="1127937" cy="4168712"/>
                <a:chOff x="3889265" y="2188916"/>
                <a:chExt cx="1127937" cy="4168714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F834005-493B-5853-8D40-C833D08B5180}"/>
                    </a:ext>
                  </a:extLst>
                </p:cNvPr>
                <p:cNvSpPr txBox="1"/>
                <p:nvPr/>
              </p:nvSpPr>
              <p:spPr>
                <a:xfrm>
                  <a:off x="4060041" y="2188916"/>
                  <a:ext cx="7745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Inputs</a:t>
                  </a:r>
                </a:p>
              </p:txBody>
            </p:sp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FCC46E02-ED64-CE5A-BDB0-468580DBBC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61666" y="2612171"/>
                  <a:ext cx="163685" cy="521208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4A11CAB-AEFA-F03B-FA2B-77D985FE095F}"/>
                    </a:ext>
                  </a:extLst>
                </p:cNvPr>
                <p:cNvSpPr txBox="1"/>
                <p:nvPr/>
              </p:nvSpPr>
              <p:spPr>
                <a:xfrm>
                  <a:off x="4254193" y="3069784"/>
                  <a:ext cx="3786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rgbClr val="EDAA7C"/>
                      </a:solidFill>
                    </a:rPr>
                    <a:t>P</a:t>
                  </a:r>
                  <a:r>
                    <a:rPr lang="en-US" sz="1400" b="1" baseline="-25000" dirty="0">
                      <a:solidFill>
                        <a:srgbClr val="EDAA7C"/>
                      </a:solidFill>
                    </a:rPr>
                    <a:t>m</a:t>
                  </a:r>
                  <a:endParaRPr lang="en-US" sz="1400" b="1" dirty="0">
                    <a:solidFill>
                      <a:srgbClr val="EDAA7C"/>
                    </a:solidFill>
                  </a:endParaRPr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85C1A00-454C-DFAC-3580-9C92A65AA050}"/>
                    </a:ext>
                  </a:extLst>
                </p:cNvPr>
                <p:cNvGrpSpPr/>
                <p:nvPr/>
              </p:nvGrpSpPr>
              <p:grpSpPr>
                <a:xfrm>
                  <a:off x="3889265" y="3375799"/>
                  <a:ext cx="1127937" cy="2981831"/>
                  <a:chOff x="3889265" y="3375799"/>
                  <a:chExt cx="1127937" cy="2981831"/>
                </a:xfrm>
              </p:grpSpPr>
              <p:pic>
                <p:nvPicPr>
                  <p:cNvPr id="61" name="Picture 60">
                    <a:extLst>
                      <a:ext uri="{FF2B5EF4-FFF2-40B4-BE49-F238E27FC236}">
                        <a16:creationId xmlns:a16="http://schemas.microsoft.com/office/drawing/2014/main" id="{D6DFFF97-605A-A9A5-65D3-EAE5E80FBF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060041" y="3375799"/>
                    <a:ext cx="786384" cy="524256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>
                    <a:extLst>
                      <a:ext uri="{FF2B5EF4-FFF2-40B4-BE49-F238E27FC236}">
                        <a16:creationId xmlns:a16="http://schemas.microsoft.com/office/drawing/2014/main" id="{4D8E8D4E-A0EA-BFB7-E5E6-7FD4E4EB95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60041" y="4192154"/>
                    <a:ext cx="786384" cy="527136"/>
                  </a:xfrm>
                  <a:prstGeom prst="rect">
                    <a:avLst/>
                  </a:prstGeom>
                </p:spPr>
              </p:pic>
              <p:pic>
                <p:nvPicPr>
                  <p:cNvPr id="63" name="Picture 62">
                    <a:extLst>
                      <a:ext uri="{FF2B5EF4-FFF2-40B4-BE49-F238E27FC236}">
                        <a16:creationId xmlns:a16="http://schemas.microsoft.com/office/drawing/2014/main" id="{4983F3B6-2D44-8C51-02B5-2DFFF38CBE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060041" y="5035136"/>
                    <a:ext cx="786384" cy="799275"/>
                  </a:xfrm>
                  <a:prstGeom prst="rect">
                    <a:avLst/>
                  </a:prstGeom>
                </p:spPr>
              </p:pic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9F3489B4-55C4-D165-8CFA-F5874250D0D0}"/>
                      </a:ext>
                    </a:extLst>
                  </p:cNvPr>
                  <p:cNvSpPr txBox="1"/>
                  <p:nvPr/>
                </p:nvSpPr>
                <p:spPr>
                  <a:xfrm>
                    <a:off x="3894426" y="5834410"/>
                    <a:ext cx="111761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Connectivity</a:t>
                    </a:r>
                  </a:p>
                  <a:p>
                    <a:pPr algn="ctr"/>
                    <a:r>
                      <a: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Matrix</a:t>
                    </a:r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633A661C-4F1F-12F5-A1B8-1F4D2E2866D3}"/>
                      </a:ext>
                    </a:extLst>
                  </p:cNvPr>
                  <p:cNvSpPr txBox="1"/>
                  <p:nvPr/>
                </p:nvSpPr>
                <p:spPr>
                  <a:xfrm>
                    <a:off x="3889265" y="4693227"/>
                    <a:ext cx="112793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rgbClr val="FFCB03"/>
                        </a:solidFill>
                      </a:rPr>
                      <a:t>Atom Matrix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F244DDD-0FA9-44DF-FF00-84DF76596EE7}"/>
                      </a:ext>
                    </a:extLst>
                  </p:cNvPr>
                  <p:cNvSpPr txBox="1"/>
                  <p:nvPr/>
                </p:nvSpPr>
                <p:spPr>
                  <a:xfrm>
                    <a:off x="3897665" y="3871834"/>
                    <a:ext cx="11111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rgbClr val="00B050"/>
                        </a:solidFill>
                      </a:rPr>
                      <a:t>Bond Matrix</a:t>
                    </a:r>
                  </a:p>
                </p:txBody>
              </p:sp>
            </p:grpSp>
          </p:grp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97DB8584-D3E4-29E2-38CA-F49B4FC91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1253" y="2450040"/>
                <a:ext cx="143533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A56D17DC-25DA-473F-6BB5-6E5AA0422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493" y="3899483"/>
                <a:ext cx="1389093" cy="58549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76551C3-9352-994C-174E-014C6365787A}"/>
                  </a:ext>
                </a:extLst>
              </p:cNvPr>
              <p:cNvGrpSpPr/>
              <p:nvPr/>
            </p:nvGrpSpPr>
            <p:grpSpPr>
              <a:xfrm>
                <a:off x="1105049" y="2088684"/>
                <a:ext cx="1198194" cy="1579967"/>
                <a:chOff x="398740" y="3111502"/>
                <a:chExt cx="1807516" cy="2367508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35A7233D-285A-9A45-35A8-263616D34C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1816" t="57589" r="72905"/>
                <a:stretch/>
              </p:blipFill>
              <p:spPr>
                <a:xfrm>
                  <a:off x="398740" y="3111502"/>
                  <a:ext cx="1616733" cy="2367508"/>
                </a:xfrm>
                <a:prstGeom prst="rect">
                  <a:avLst/>
                </a:prstGeom>
              </p:spPr>
            </p:pic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39AA43F-2222-727A-EA3F-CF5D900AF387}"/>
                    </a:ext>
                  </a:extLst>
                </p:cNvPr>
                <p:cNvSpPr/>
                <p:nvPr/>
              </p:nvSpPr>
              <p:spPr>
                <a:xfrm>
                  <a:off x="1472609" y="3111502"/>
                  <a:ext cx="733647" cy="3174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C75137-5A36-A276-3DBB-0DB039B34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5694583" y="1163593"/>
              <a:ext cx="5010115" cy="5010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800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Tacticity Improves Model Performance</dc:title>
  <dc:creator>Kevin Michael Shebek</dc:creator>
  <cp:lastModifiedBy>Kevin Michael Shebek</cp:lastModifiedBy>
  <cp:revision>1</cp:revision>
  <dcterms:created xsi:type="dcterms:W3CDTF">2023-03-14T15:41:24Z</dcterms:created>
  <dcterms:modified xsi:type="dcterms:W3CDTF">2023-03-14T17:46:01Z</dcterms:modified>
</cp:coreProperties>
</file>