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E403B-4EC7-BA4B-9FF8-BBD3A524C97D}" v="2" dt="2024-01-22T15:16:3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ichael Shebek" userId="b4d2e46c-ffdd-4789-9a87-d7ed6d48eff8" providerId="ADAL" clId="{4B2E403B-4EC7-BA4B-9FF8-BBD3A524C97D}"/>
    <pc:docChg chg="modSld">
      <pc:chgData name="Kevin Michael Shebek" userId="b4d2e46c-ffdd-4789-9a87-d7ed6d48eff8" providerId="ADAL" clId="{4B2E403B-4EC7-BA4B-9FF8-BBD3A524C97D}" dt="2024-01-22T15:17:18.442" v="15" actId="164"/>
      <pc:docMkLst>
        <pc:docMk/>
      </pc:docMkLst>
      <pc:sldChg chg="addSp modSp mod">
        <pc:chgData name="Kevin Michael Shebek" userId="b4d2e46c-ffdd-4789-9a87-d7ed6d48eff8" providerId="ADAL" clId="{4B2E403B-4EC7-BA4B-9FF8-BBD3A524C97D}" dt="2024-01-22T15:17:18.442" v="15" actId="164"/>
        <pc:sldMkLst>
          <pc:docMk/>
          <pc:sldMk cId="3570895441" sldId="256"/>
        </pc:sldMkLst>
        <pc:spChg chg="add mod">
          <ac:chgData name="Kevin Michael Shebek" userId="b4d2e46c-ffdd-4789-9a87-d7ed6d48eff8" providerId="ADAL" clId="{4B2E403B-4EC7-BA4B-9FF8-BBD3A524C97D}" dt="2024-01-22T15:17:13.448" v="14" actId="554"/>
          <ac:spMkLst>
            <pc:docMk/>
            <pc:sldMk cId="3570895441" sldId="256"/>
            <ac:spMk id="3" creationId="{F8B7C6C7-4217-331B-4FE5-273AEE01DE26}"/>
          </ac:spMkLst>
        </pc:spChg>
        <pc:spChg chg="add mod">
          <ac:chgData name="Kevin Michael Shebek" userId="b4d2e46c-ffdd-4789-9a87-d7ed6d48eff8" providerId="ADAL" clId="{4B2E403B-4EC7-BA4B-9FF8-BBD3A524C97D}" dt="2024-01-22T15:17:13.448" v="14" actId="554"/>
          <ac:spMkLst>
            <pc:docMk/>
            <pc:sldMk cId="3570895441" sldId="256"/>
            <ac:spMk id="4" creationId="{D9339120-EC94-B398-D3FD-2C58A1E4DFEC}"/>
          </ac:spMkLst>
        </pc:spChg>
        <pc:grpChg chg="add">
          <ac:chgData name="Kevin Michael Shebek" userId="b4d2e46c-ffdd-4789-9a87-d7ed6d48eff8" providerId="ADAL" clId="{4B2E403B-4EC7-BA4B-9FF8-BBD3A524C97D}" dt="2024-01-22T15:17:18.442" v="15" actId="164"/>
          <ac:grpSpMkLst>
            <pc:docMk/>
            <pc:sldMk cId="3570895441" sldId="256"/>
            <ac:grpSpMk id="14" creationId="{4807CE62-0EE1-FD79-3AE5-38EF1331E690}"/>
          </ac:grpSpMkLst>
        </pc:grpChg>
        <pc:picChg chg="mod">
          <ac:chgData name="Kevin Michael Shebek" userId="b4d2e46c-ffdd-4789-9a87-d7ed6d48eff8" providerId="ADAL" clId="{4B2E403B-4EC7-BA4B-9FF8-BBD3A524C97D}" dt="2024-01-16T01:59:22.296" v="1" actId="14826"/>
          <ac:picMkLst>
            <pc:docMk/>
            <pc:sldMk cId="3570895441" sldId="256"/>
            <ac:picMk id="16" creationId="{FA3D83F6-55F9-1EB4-1423-52AD25A35F64}"/>
          </ac:picMkLst>
        </pc:picChg>
      </pc:sldChg>
    </pc:docChg>
  </pc:docChgLst>
  <pc:docChgLst>
    <pc:chgData name="Kevin Michael Shebek" userId="b4d2e46c-ffdd-4789-9a87-d7ed6d48eff8" providerId="ADAL" clId="{0653BC90-8B53-8E4E-84EC-D707B3184E8F}"/>
    <pc:docChg chg="modSld">
      <pc:chgData name="Kevin Michael Shebek" userId="b4d2e46c-ffdd-4789-9a87-d7ed6d48eff8" providerId="ADAL" clId="{0653BC90-8B53-8E4E-84EC-D707B3184E8F}" dt="2023-11-22T18:23:35.230" v="0" actId="164"/>
      <pc:docMkLst>
        <pc:docMk/>
      </pc:docMkLst>
      <pc:sldChg chg="addSp mod">
        <pc:chgData name="Kevin Michael Shebek" userId="b4d2e46c-ffdd-4789-9a87-d7ed6d48eff8" providerId="ADAL" clId="{0653BC90-8B53-8E4E-84EC-D707B3184E8F}" dt="2023-11-22T18:23:35.230" v="0" actId="164"/>
        <pc:sldMkLst>
          <pc:docMk/>
          <pc:sldMk cId="3570895441" sldId="256"/>
        </pc:sldMkLst>
        <pc:grpChg chg="add">
          <ac:chgData name="Kevin Michael Shebek" userId="b4d2e46c-ffdd-4789-9a87-d7ed6d48eff8" providerId="ADAL" clId="{0653BC90-8B53-8E4E-84EC-D707B3184E8F}" dt="2023-11-22T18:23:35.230" v="0" actId="164"/>
          <ac:grpSpMkLst>
            <pc:docMk/>
            <pc:sldMk cId="3570895441" sldId="256"/>
            <ac:grpSpMk id="2" creationId="{DBC41D56-E095-ADC7-DA70-82340AEB7B3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FCA-3AF5-1AED-7ABD-86DCF24D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261D-CA33-D31C-8F94-4D66B8AD4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11BD-265D-31EF-3DBB-3C29CBB5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DB1-2FCB-B1CD-D0A1-A8F70124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F5F1-462C-FCD2-EBF4-DC67D1E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D8E-BA18-1115-8E37-D8949DF8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80C4D-9D0A-EDB3-89CB-5A104DC6C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1CD3-144E-6B56-FB02-D4CF8675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D8E1-E42E-09D5-5791-0B1EC56E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A1BB-A4D1-C1A6-65ED-DD7F3A38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99573-0BF3-8D10-F315-81B067D02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B566-39FD-2C84-BC5A-3A017B0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F94B-10C7-70CF-F2B5-F7012268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605C-6F1C-3301-B749-98313356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ED9BE-15E9-E0F3-647F-7533696B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8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34DF-D074-9806-5357-57293C9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799D-6EC2-9415-D6BC-3CBD4FFE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5227F-5395-0815-B78B-070F4131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0D43-C918-E375-DEC0-EF8998B8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2F16-2DBE-96CF-3014-DDE54DCD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562B-951F-2083-1AE5-7F16A255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028A-D59F-E85D-69D8-9D2D9951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6A80-8834-D183-8744-9793343C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A386-21F4-5F08-BB9C-FFD19C6E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360E-010F-D892-57AA-43FCC8FB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0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B15E-01FA-FC66-502B-D1916451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B072-22EF-184F-631F-C72B0D38B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F011C-9EE4-C816-B83E-3CAD03C7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321-50F8-EF06-858C-2E7FCD35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73EB2-907E-0A8B-8F05-142EE5F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B2EF-0FE4-9CB6-7F08-8A79C64F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0387-B4A4-3276-DC76-E0FD53CD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FC490-2D06-8D76-1A5C-76BE4350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2FDE5-1501-DB7E-F433-8864FB01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3111B-27F0-57A7-29B9-E7B7A4496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A7A9C-E315-C2B0-4D80-D2D1B4CBF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47F21-C401-CB7B-942E-ACA98D8F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C1E40-BA5C-4742-950B-31B96608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905B0-DDF8-584D-3FF9-D777E0A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95A0-8116-9A9A-274F-B96C833B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D9F87-D40A-8988-EA0A-E248DA3D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F2B9C-40F5-9931-123C-6D54E35A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687F5-2240-BA0B-25DA-B8431C7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E108A-975D-7E55-3603-AEB3992D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C1CA-41E3-262D-E042-4C59138B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01B9B-5810-4B33-021F-DF7DB1CF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35A0-57E7-CBE8-1BC8-CE5738F3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A148-B63D-FF9C-9064-E001D189B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2A0B5-0EDA-4F17-ED1D-45FD08D14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E52F-D5B7-80A4-50E3-57DBDE74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A84FD-FED0-C116-6C3C-D02C44A8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46AC8-102E-CC19-9987-0E76C169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C726-3F49-54D2-2447-9E91A2CF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9BD00-6213-5B4C-22A4-F308C80C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E2295-2F02-E05C-337B-0864FE54F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BEB48-C124-F447-F661-C2AAAB1A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D8900-494C-D10B-E877-55F885E4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172A-3FD5-3451-CC4A-1EFB4FA5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EBC26-897B-328A-9448-4EAE78B7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33C5-67E5-2E14-C005-DEE3D65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F541-A268-9F0C-931A-54C838D7E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549AC-0A1B-AA4B-A75A-74093203AC7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B14B-1C2F-F40F-6002-CECC7DD82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120E-86CB-4BFC-9950-6025E2DE4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B3CF-BFC5-DF4F-AF0E-3FEC469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07CE62-0EE1-FD79-3AE5-38EF1331E690}"/>
              </a:ext>
            </a:extLst>
          </p:cNvPr>
          <p:cNvGrpSpPr/>
          <p:nvPr/>
        </p:nvGrpSpPr>
        <p:grpSpPr>
          <a:xfrm>
            <a:off x="340918" y="1116247"/>
            <a:ext cx="11695561" cy="4651981"/>
            <a:chOff x="340918" y="1116247"/>
            <a:chExt cx="11695561" cy="465198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C41D56-E095-ADC7-DA70-82340AEB7B3C}"/>
                </a:ext>
              </a:extLst>
            </p:cNvPr>
            <p:cNvGrpSpPr/>
            <p:nvPr/>
          </p:nvGrpSpPr>
          <p:grpSpPr>
            <a:xfrm>
              <a:off x="727627" y="1577912"/>
              <a:ext cx="11308852" cy="4190316"/>
              <a:chOff x="727627" y="1577912"/>
              <a:chExt cx="11308852" cy="419031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F737E82-017A-8ABD-E5A4-6814B588A211}"/>
                  </a:ext>
                </a:extLst>
              </p:cNvPr>
              <p:cNvGrpSpPr/>
              <p:nvPr/>
            </p:nvGrpSpPr>
            <p:grpSpPr>
              <a:xfrm>
                <a:off x="727627" y="1577912"/>
                <a:ext cx="1574800" cy="1216799"/>
                <a:chOff x="1815934" y="1588798"/>
                <a:chExt cx="1574800" cy="1216799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9BD63-BB48-96E6-94A6-A4DD97C6140C}"/>
                    </a:ext>
                  </a:extLst>
                </p:cNvPr>
                <p:cNvSpPr txBox="1"/>
                <p:nvPr/>
              </p:nvSpPr>
              <p:spPr>
                <a:xfrm>
                  <a:off x="2454803" y="2528598"/>
                  <a:ext cx="372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Helvetica" pitchFamily="2" charset="0"/>
                    </a:rPr>
                    <a:t>P1</a:t>
                  </a:r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F8B3EC4-2EB9-385C-A837-834F902CCE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/>
                <a:stretch/>
              </p:blipFill>
              <p:spPr>
                <a:xfrm>
                  <a:off x="1815934" y="1588798"/>
                  <a:ext cx="1574800" cy="9398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939F72-905F-F02A-5CBA-A811D5832A6F}"/>
                  </a:ext>
                </a:extLst>
              </p:cNvPr>
              <p:cNvGrpSpPr/>
              <p:nvPr/>
            </p:nvGrpSpPr>
            <p:grpSpPr>
              <a:xfrm>
                <a:off x="727627" y="4610512"/>
                <a:ext cx="1574800" cy="1157716"/>
                <a:chOff x="7742683" y="1647881"/>
                <a:chExt cx="1574800" cy="1157716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C3A7319-6F9B-AB19-B454-BC3869DA7D55}"/>
                    </a:ext>
                  </a:extLst>
                </p:cNvPr>
                <p:cNvSpPr txBox="1"/>
                <p:nvPr/>
              </p:nvSpPr>
              <p:spPr>
                <a:xfrm>
                  <a:off x="8343974" y="2528598"/>
                  <a:ext cx="372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Helvetica" pitchFamily="2" charset="0"/>
                    </a:rPr>
                    <a:t>P3</a:t>
                  </a:r>
                </a:p>
              </p:txBody>
            </p: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70AB21D-748C-1B49-7B99-9EF84AD6D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/>
              </p:blipFill>
              <p:spPr>
                <a:xfrm>
                  <a:off x="7742683" y="1647881"/>
                  <a:ext cx="1574800" cy="821634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0354685-9D7F-DDD2-7EE1-CDF81889ABB6}"/>
                  </a:ext>
                </a:extLst>
              </p:cNvPr>
              <p:cNvGrpSpPr/>
              <p:nvPr/>
            </p:nvGrpSpPr>
            <p:grpSpPr>
              <a:xfrm>
                <a:off x="748908" y="3106912"/>
                <a:ext cx="1532237" cy="1191399"/>
                <a:chOff x="4453581" y="1614198"/>
                <a:chExt cx="1532237" cy="1191399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4A9B80A-8F7F-D7CD-5ACC-1FA27FB8D12F}"/>
                    </a:ext>
                  </a:extLst>
                </p:cNvPr>
                <p:cNvSpPr txBox="1"/>
                <p:nvPr/>
              </p:nvSpPr>
              <p:spPr>
                <a:xfrm>
                  <a:off x="5033591" y="2528598"/>
                  <a:ext cx="372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Helvetica" pitchFamily="2" charset="0"/>
                    </a:rPr>
                    <a:t>P2</a:t>
                  </a: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5EAF25E4-69C5-6E9F-9479-BD7C557D17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4453581" y="1614198"/>
                  <a:ext cx="1532237" cy="914400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A3D83F6-55F9-1EB4-1423-52AD25A35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961518" y="1897227"/>
                <a:ext cx="9074961" cy="3551686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B7C6C7-4217-331B-4FE5-273AEE01DE26}"/>
                </a:ext>
              </a:extLst>
            </p:cNvPr>
            <p:cNvSpPr txBox="1"/>
            <p:nvPr/>
          </p:nvSpPr>
          <p:spPr>
            <a:xfrm>
              <a:off x="340918" y="1116247"/>
              <a:ext cx="386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339120-EC94-B398-D3FD-2C58A1E4DFEC}"/>
                </a:ext>
              </a:extLst>
            </p:cNvPr>
            <p:cNvSpPr txBox="1"/>
            <p:nvPr/>
          </p:nvSpPr>
          <p:spPr>
            <a:xfrm>
              <a:off x="2768163" y="1116247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89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Michael Shebek</dc:creator>
  <cp:lastModifiedBy>Kevin Michael Shebek</cp:lastModifiedBy>
  <cp:revision>1</cp:revision>
  <dcterms:created xsi:type="dcterms:W3CDTF">2023-11-21T20:20:06Z</dcterms:created>
  <dcterms:modified xsi:type="dcterms:W3CDTF">2024-01-22T15:17:23Z</dcterms:modified>
</cp:coreProperties>
</file>