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67FF2-8B10-4B77-810F-CF35B777D3BD}" v="44" dt="2023-10-05T14:41:54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4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3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9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4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2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, 螢幕擷取畫面, 人的臉孔, 網站 的圖片&#10;&#10;自動產生的描述">
            <a:extLst>
              <a:ext uri="{FF2B5EF4-FFF2-40B4-BE49-F238E27FC236}">
                <a16:creationId xmlns:a16="http://schemas.microsoft.com/office/drawing/2014/main" id="{B1BC8892-48EA-1C99-F7D4-5CEA9DE6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68" y="542046"/>
            <a:ext cx="6294664" cy="57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文字, 螢幕擷取畫面, 乳品店, 食物 的圖片&#10;&#10;自動產生的描述">
            <a:extLst>
              <a:ext uri="{FF2B5EF4-FFF2-40B4-BE49-F238E27FC236}">
                <a16:creationId xmlns:a16="http://schemas.microsoft.com/office/drawing/2014/main" id="{97C2FD32-A2F0-9AD2-F5E4-E1A93872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68" y="690227"/>
            <a:ext cx="5913664" cy="5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文字, 牛, 螢幕擷取畫面, 哺乳動物 的圖片&#10;&#10;自動產生的描述">
            <a:extLst>
              <a:ext uri="{FF2B5EF4-FFF2-40B4-BE49-F238E27FC236}">
                <a16:creationId xmlns:a16="http://schemas.microsoft.com/office/drawing/2014/main" id="{1CCCF959-BABD-78D6-811F-513A6764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2" y="752278"/>
            <a:ext cx="6281056" cy="53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7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F46501-6A88-A31E-EFF8-E71A251D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8000">
                <a:solidFill>
                  <a:srgbClr val="FFFFFF"/>
                </a:solidFill>
              </a:rPr>
              <a:t>FIGMA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81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SketchyVTI</vt:lpstr>
      <vt:lpstr>PowerPoint 簡報</vt:lpstr>
      <vt:lpstr>PowerPoint 簡報</vt:lpstr>
      <vt:lpstr>PowerPoint 簡報</vt:lpstr>
      <vt:lpstr>FIGMA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33</cp:revision>
  <dcterms:created xsi:type="dcterms:W3CDTF">2023-10-05T14:24:10Z</dcterms:created>
  <dcterms:modified xsi:type="dcterms:W3CDTF">2023-10-05T15:01:28Z</dcterms:modified>
</cp:coreProperties>
</file>