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B92DF57-6D00-40D2-B636-546237537F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Netflix_Facts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4CF1D2E-C629-4509-A3C1-9FBF20068C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12/7/2023 11:29:02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 Chronicles" id="2" name="slide2">
            <a:extLst>
              <a:ext uri="{FF2B5EF4-FFF2-40B4-BE49-F238E27FC236}">
                <a16:creationId xmlns:a16="http://schemas.microsoft.com/office/drawing/2014/main" id="{70E44651-200E-4D29-AAE0-7BBFBD2249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2023-12-07T16:29:03Z</dcterms:created>
  <dcterms:modified xsi:type="dcterms:W3CDTF">2023-12-07T16:29:03Z</dcterms:modified>
</cp:coreProperties>
</file>