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9" r:id="rId4"/>
    <p:sldId id="262" r:id="rId6"/>
    <p:sldId id="258" r:id="rId7"/>
    <p:sldId id="267" r:id="rId8"/>
    <p:sldId id="268" r:id="rId9"/>
    <p:sldId id="264" r:id="rId10"/>
    <p:sldId id="269" r:id="rId11"/>
    <p:sldId id="270" r:id="rId12"/>
    <p:sldId id="272" r:id="rId13"/>
    <p:sldId id="273" r:id="rId14"/>
    <p:sldId id="271" r:id="rId15"/>
    <p:sldId id="274" r:id="rId16"/>
    <p:sldId id="275" r:id="rId17"/>
    <p:sldId id="276" r:id="rId18"/>
    <p:sldId id="277" r:id="rId19"/>
    <p:sldId id="278" r:id="rId20"/>
    <p:sldId id="281" r:id="rId21"/>
    <p:sldId id="28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5324"/>
    <a:srgbClr val="5A3D1D"/>
    <a:srgbClr val="F9F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1E516C-4C10-4784-841C-A5465774C1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1E516C-4C10-4784-841C-A5465774C1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379413" y="684213"/>
            <a:ext cx="6096000" cy="3429000"/>
          </a:xfrm>
          <a:noFill/>
          <a:ln>
            <a:solidFill>
              <a:srgbClr val="000000"/>
            </a:solidFill>
            <a:bevel/>
          </a:ln>
        </p:spPr>
      </p:sp>
      <p:sp>
        <p:nvSpPr>
          <p:cNvPr id="19459" name="备注占位符 2"/>
          <p:cNvSpPr>
            <a:spLocks noGrp="1" noChangeArrowheads="1"/>
          </p:cNvSpPr>
          <p:nvPr>
            <p:ph type="body" idx="1"/>
          </p:nvPr>
        </p:nvSpPr>
        <p:spPr>
          <a:xfrm>
            <a:off x="684213" y="4341813"/>
            <a:ext cx="5486400" cy="4114800"/>
          </a:xfrm>
          <a:noFill/>
        </p:spPr>
        <p:txBody>
          <a:bodyPr anchor="t"/>
          <a:lstStyle/>
          <a:p>
            <a:pPr>
              <a:spcBef>
                <a:spcPct val="0"/>
              </a:spcBef>
            </a:pPr>
            <a:endParaRPr lang="zh-CN" altLang="en-US" dirty="0"/>
          </a:p>
        </p:txBody>
      </p:sp>
      <p:sp>
        <p:nvSpPr>
          <p:cNvPr id="19460"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D2D81A03-BEA1-490F-8F7B-809671D604EF}"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noChangeArrowheads="1"/>
          </p:cNvSpPr>
          <p:nvPr>
            <p:ph type="body" idx="1"/>
          </p:nvPr>
        </p:nvSpPr>
        <p:spPr>
          <a:noFill/>
        </p:spPr>
        <p:txBody>
          <a:bodyPr anchor="t"/>
          <a:lstStyle/>
          <a:p>
            <a:pPr>
              <a:spcBef>
                <a:spcPct val="0"/>
              </a:spcBef>
            </a:pPr>
            <a:endParaRPr lang="en-US">
              <a:ea typeface="黑体" panose="02010609060101010101" pitchFamily="49" charset="-122"/>
            </a:endParaRPr>
          </a:p>
        </p:txBody>
      </p:sp>
      <p:sp>
        <p:nvSpPr>
          <p:cNvPr id="6148" name="灯片编号占位符 3"/>
          <p:cNvSpPr txBox="1">
            <a:spLocks noGrp="1" noChangeArrowheads="1"/>
          </p:cNvSpPr>
          <p:nvPr/>
        </p:nvSpPr>
        <p:spPr bwMode="auto">
          <a:xfrm>
            <a:off x="3883025" y="8685213"/>
            <a:ext cx="29733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r" eaLnBrk="1" hangingPunct="1"/>
            <a:fld id="{323192AA-31E3-4685-AF2E-DB1EC0B20EC6}" type="slidenum">
              <a:rPr lang="zh-CN" altLang="en-US" sz="1200">
                <a:latin typeface="Calibri" panose="020F0502020204030204" pitchFamily="34" charset="0"/>
              </a:rPr>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9105" y="5040182"/>
            <a:ext cx="6604590" cy="1265368"/>
          </a:xfrm>
        </p:spPr>
        <p:txBody>
          <a:bodyPr anchor="ctr">
            <a:normAutofit/>
          </a:bodyPr>
          <a:lstStyle>
            <a:lvl1pPr algn="ctr">
              <a:defRPr sz="3600">
                <a:solidFill>
                  <a:schemeClr val="accent1">
                    <a:lumMod val="50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915594" y="5817404"/>
            <a:ext cx="5276406" cy="512762"/>
          </a:xfrm>
        </p:spPr>
        <p:txBody>
          <a:bodyPr>
            <a:normAutofit/>
          </a:bodyPr>
          <a:lstStyle>
            <a:lvl1pPr marL="0" indent="0" algn="l">
              <a:buNone/>
              <a:defRPr sz="18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5D134FA-8529-4F44-A0D6-2FF13076CAD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155D8B-83CE-4EA9-87FE-F833E9B7CC1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647114"/>
            <a:ext cx="9836262" cy="5571961"/>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318843"/>
            <a:ext cx="10515600" cy="3516926"/>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75D134FA-8529-4F44-A0D6-2FF13076CAD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155D8B-83CE-4EA9-87FE-F833E9B7CC1C}" type="slidenum">
              <a:rPr lang="zh-CN" altLang="en-US" smtClean="0"/>
            </a:fld>
            <a:endParaRPr lang="zh-CN" altLang="en-US"/>
          </a:p>
        </p:txBody>
      </p:sp>
      <p:sp>
        <p:nvSpPr>
          <p:cNvPr id="8" name="矩形 12"/>
          <p:cNvSpPr>
            <a:spLocks noChangeArrowheads="1"/>
          </p:cNvSpPr>
          <p:nvPr/>
        </p:nvSpPr>
        <p:spPr bwMode="auto">
          <a:xfrm>
            <a:off x="1064685" y="1878882"/>
            <a:ext cx="205316" cy="153987"/>
          </a:xfrm>
          <a:prstGeom prst="rect">
            <a:avLst/>
          </a:prstGeom>
          <a:solidFill>
            <a:srgbClr val="F8E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25000" lnSpcReduction="20000"/>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endParaRPr>
          </a:p>
        </p:txBody>
      </p:sp>
      <p:sp>
        <p:nvSpPr>
          <p:cNvPr id="11" name="矩形 15"/>
          <p:cNvSpPr>
            <a:spLocks noChangeArrowheads="1"/>
          </p:cNvSpPr>
          <p:nvPr/>
        </p:nvSpPr>
        <p:spPr bwMode="auto">
          <a:xfrm flipH="1" flipV="1">
            <a:off x="10913533" y="5001628"/>
            <a:ext cx="203200" cy="173038"/>
          </a:xfrm>
          <a:prstGeom prst="rect">
            <a:avLst/>
          </a:prstGeom>
          <a:solidFill>
            <a:srgbClr val="EBCD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32500" lnSpcReduction="20000"/>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endParaRPr>
          </a:p>
        </p:txBody>
      </p:sp>
      <p:sp>
        <p:nvSpPr>
          <p:cNvPr id="12" name="矩形 16"/>
          <p:cNvSpPr>
            <a:spLocks noChangeArrowheads="1"/>
          </p:cNvSpPr>
          <p:nvPr/>
        </p:nvSpPr>
        <p:spPr bwMode="auto">
          <a:xfrm flipH="1" flipV="1">
            <a:off x="10657418" y="5001628"/>
            <a:ext cx="205316" cy="173038"/>
          </a:xfrm>
          <a:prstGeom prst="rect">
            <a:avLst/>
          </a:prstGeom>
          <a:solidFill>
            <a:srgbClr val="F2D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32500" lnSpcReduction="20000"/>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endParaRPr>
          </a:p>
        </p:txBody>
      </p:sp>
      <p:cxnSp>
        <p:nvCxnSpPr>
          <p:cNvPr id="13" name="直接连接符 17"/>
          <p:cNvCxnSpPr>
            <a:cxnSpLocks noChangeShapeType="1"/>
          </p:cNvCxnSpPr>
          <p:nvPr/>
        </p:nvCxnSpPr>
        <p:spPr bwMode="auto">
          <a:xfrm flipV="1">
            <a:off x="6493933" y="5161966"/>
            <a:ext cx="4176184" cy="0"/>
          </a:xfrm>
          <a:prstGeom prst="line">
            <a:avLst/>
          </a:prstGeom>
          <a:noFill/>
          <a:ln w="25400" cmpd="sng">
            <a:solidFill>
              <a:srgbClr val="F2DDCD"/>
            </a:solidFill>
            <a:prstDash val="sysDash"/>
            <a:round/>
          </a:ln>
          <a:extLst>
            <a:ext uri="{909E8E84-426E-40DD-AFC4-6F175D3DCCD1}">
              <a14:hiddenFill xmlns:a14="http://schemas.microsoft.com/office/drawing/2010/main">
                <a:noFill/>
              </a14:hiddenFill>
            </a:ext>
          </a:ex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33600" y="3673842"/>
            <a:ext cx="10058400" cy="648921"/>
          </a:xfrm>
          <a:solidFill>
            <a:schemeClr val="accent1"/>
          </a:solidFill>
        </p:spPr>
        <p:txBody>
          <a:bodyPr anchor="ctr">
            <a:normAutofit/>
          </a:bodyPr>
          <a:lstStyle>
            <a:lvl1pPr>
              <a:defRPr sz="2400" b="1">
                <a:solidFill>
                  <a:schemeClr val="bg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42483" y="4545162"/>
            <a:ext cx="10191750" cy="622263"/>
          </a:xfrm>
        </p:spPr>
        <p:txBody>
          <a:bodyPr/>
          <a:lstStyle>
            <a:lvl1pPr marL="0" indent="0">
              <a:buNone/>
              <a:defRPr sz="2400" b="1">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75D134FA-8529-4F44-A0D6-2FF13076CAD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155D8B-83CE-4EA9-87FE-F833E9B7CC1C}" type="slidenum">
              <a:rPr lang="zh-CN" altLang="en-US" smtClean="0"/>
            </a:fld>
            <a:endParaRPr lang="zh-CN" altLang="en-US"/>
          </a:p>
        </p:txBody>
      </p:sp>
      <p:sp>
        <p:nvSpPr>
          <p:cNvPr id="7" name="矩形 10"/>
          <p:cNvSpPr>
            <a:spLocks noChangeArrowheads="1"/>
          </p:cNvSpPr>
          <p:nvPr/>
        </p:nvSpPr>
        <p:spPr bwMode="auto">
          <a:xfrm>
            <a:off x="0" y="2670175"/>
            <a:ext cx="12192000" cy="850900"/>
          </a:xfrm>
          <a:prstGeom prst="rect">
            <a:avLst/>
          </a:prstGeom>
          <a:solidFill>
            <a:schemeClr val="accent1">
              <a:lumMod val="60000"/>
              <a:lumOff val="40000"/>
            </a:schemeClr>
          </a:solidFill>
          <a:ln>
            <a:noFill/>
          </a:ln>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697449"/>
            <a:ext cx="5181600" cy="350759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697449"/>
            <a:ext cx="5181600" cy="350759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5D134FA-8529-4F44-A0D6-2FF13076CAD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8155D8B-83CE-4EA9-87FE-F833E9B7CC1C}" type="slidenum">
              <a:rPr lang="zh-CN" altLang="en-US" smtClean="0"/>
            </a:fld>
            <a:endParaRPr lang="zh-CN" altLang="en-US"/>
          </a:p>
        </p:txBody>
      </p:sp>
      <p:sp>
        <p:nvSpPr>
          <p:cNvPr id="9" name="矩形 11"/>
          <p:cNvSpPr>
            <a:spLocks noChangeArrowheads="1"/>
          </p:cNvSpPr>
          <p:nvPr/>
        </p:nvSpPr>
        <p:spPr bwMode="auto">
          <a:xfrm>
            <a:off x="831851" y="1420814"/>
            <a:ext cx="205317" cy="153988"/>
          </a:xfrm>
          <a:prstGeom prst="rect">
            <a:avLst/>
          </a:prstGeom>
          <a:solidFill>
            <a:schemeClr val="accent1">
              <a:lumMod val="60000"/>
              <a:lumOff val="40000"/>
            </a:schemeClr>
          </a:solidFill>
          <a:ln>
            <a:noFill/>
          </a:ln>
        </p:spPr>
        <p:txBody>
          <a:bodyPr wrap="square" anchor="ctr">
            <a:normAutofit fontScale="25000" lnSpcReduction="20000"/>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endParaRPr>
          </a:p>
        </p:txBody>
      </p:sp>
      <p:sp>
        <p:nvSpPr>
          <p:cNvPr id="10" name="矩形 12"/>
          <p:cNvSpPr>
            <a:spLocks noChangeArrowheads="1"/>
          </p:cNvSpPr>
          <p:nvPr/>
        </p:nvSpPr>
        <p:spPr bwMode="auto">
          <a:xfrm>
            <a:off x="831851" y="1612902"/>
            <a:ext cx="205317" cy="153987"/>
          </a:xfrm>
          <a:prstGeom prst="rect">
            <a:avLst/>
          </a:prstGeom>
          <a:solidFill>
            <a:srgbClr val="F8E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25000" lnSpcReduction="20000"/>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endParaRPr>
          </a:p>
        </p:txBody>
      </p:sp>
      <p:sp>
        <p:nvSpPr>
          <p:cNvPr id="11" name="矩形 13"/>
          <p:cNvSpPr>
            <a:spLocks noChangeArrowheads="1"/>
          </p:cNvSpPr>
          <p:nvPr/>
        </p:nvSpPr>
        <p:spPr bwMode="auto">
          <a:xfrm>
            <a:off x="1087968" y="1420814"/>
            <a:ext cx="203200" cy="153988"/>
          </a:xfrm>
          <a:prstGeom prst="rect">
            <a:avLst/>
          </a:prstGeom>
          <a:solidFill>
            <a:schemeClr val="accent1">
              <a:lumMod val="40000"/>
              <a:lumOff val="60000"/>
            </a:schemeClr>
          </a:solidFill>
          <a:ln>
            <a:noFill/>
          </a:ln>
        </p:spPr>
        <p:txBody>
          <a:bodyPr wrap="square" anchor="ctr">
            <a:normAutofit fontScale="25000" lnSpcReduction="20000"/>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endParaRPr>
          </a:p>
        </p:txBody>
      </p:sp>
      <p:cxnSp>
        <p:nvCxnSpPr>
          <p:cNvPr id="12" name="直接连接符 14"/>
          <p:cNvCxnSpPr>
            <a:cxnSpLocks noChangeShapeType="1"/>
          </p:cNvCxnSpPr>
          <p:nvPr/>
        </p:nvCxnSpPr>
        <p:spPr bwMode="auto">
          <a:xfrm flipV="1">
            <a:off x="1291168" y="1433514"/>
            <a:ext cx="4176183" cy="0"/>
          </a:xfrm>
          <a:prstGeom prst="line">
            <a:avLst/>
          </a:prstGeom>
          <a:noFill/>
          <a:ln w="25400" cmpd="sng">
            <a:solidFill>
              <a:schemeClr val="accent1">
                <a:lumMod val="40000"/>
                <a:lumOff val="60000"/>
              </a:schemeClr>
            </a:solidFill>
            <a:prstDash val="sysDash"/>
            <a:round/>
          </a:ln>
          <a:extLst>
            <a:ext uri="{909E8E84-426E-40DD-AFC4-6F175D3DCCD1}">
              <a14:hiddenFill xmlns:a14="http://schemas.microsoft.com/office/drawing/2010/main">
                <a:noFill/>
              </a14:hiddenFill>
            </a:ext>
          </a:extLst>
        </p:spPr>
      </p:cxnSp>
      <p:cxnSp>
        <p:nvCxnSpPr>
          <p:cNvPr id="14" name="直接连接符 21"/>
          <p:cNvCxnSpPr>
            <a:cxnSpLocks noChangeShapeType="1"/>
          </p:cNvCxnSpPr>
          <p:nvPr/>
        </p:nvCxnSpPr>
        <p:spPr bwMode="auto">
          <a:xfrm flipV="1">
            <a:off x="6758518" y="1433514"/>
            <a:ext cx="4176728" cy="0"/>
          </a:xfrm>
          <a:prstGeom prst="line">
            <a:avLst/>
          </a:prstGeom>
          <a:noFill/>
          <a:ln w="25400" cmpd="sng">
            <a:solidFill>
              <a:schemeClr val="accent1">
                <a:lumMod val="40000"/>
                <a:lumOff val="60000"/>
              </a:schemeClr>
            </a:solidFill>
            <a:prstDash val="sysDash"/>
            <a:round/>
          </a:ln>
          <a:extLst>
            <a:ext uri="{909E8E84-426E-40DD-AFC4-6F175D3DCCD1}">
              <a14:hiddenFill xmlns:a14="http://schemas.microsoft.com/office/drawing/2010/main">
                <a:noFill/>
              </a14:hiddenFill>
            </a:ext>
          </a:extLst>
        </p:spPr>
      </p:cxnSp>
      <p:sp>
        <p:nvSpPr>
          <p:cNvPr id="15" name="矩形 22"/>
          <p:cNvSpPr>
            <a:spLocks noChangeArrowheads="1"/>
          </p:cNvSpPr>
          <p:nvPr/>
        </p:nvSpPr>
        <p:spPr bwMode="auto">
          <a:xfrm>
            <a:off x="10953690" y="1420814"/>
            <a:ext cx="205344" cy="153988"/>
          </a:xfrm>
          <a:prstGeom prst="rect">
            <a:avLst/>
          </a:prstGeom>
          <a:solidFill>
            <a:schemeClr val="accent1">
              <a:lumMod val="40000"/>
              <a:lumOff val="60000"/>
            </a:schemeClr>
          </a:solidFill>
          <a:ln>
            <a:noFill/>
          </a:ln>
        </p:spPr>
        <p:txBody>
          <a:bodyPr wrap="square" anchor="ctr">
            <a:normAutofit fontScale="25000" lnSpcReduction="20000"/>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endParaRPr>
          </a:p>
        </p:txBody>
      </p:sp>
      <p:sp>
        <p:nvSpPr>
          <p:cNvPr id="16" name="矩形 23"/>
          <p:cNvSpPr>
            <a:spLocks noChangeArrowheads="1"/>
          </p:cNvSpPr>
          <p:nvPr/>
        </p:nvSpPr>
        <p:spPr bwMode="auto">
          <a:xfrm>
            <a:off x="11207723" y="1612902"/>
            <a:ext cx="205344" cy="153987"/>
          </a:xfrm>
          <a:prstGeom prst="rect">
            <a:avLst/>
          </a:prstGeom>
          <a:solidFill>
            <a:srgbClr val="F8E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25000" lnSpcReduction="20000"/>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endParaRPr>
          </a:p>
        </p:txBody>
      </p:sp>
      <p:sp>
        <p:nvSpPr>
          <p:cNvPr id="17" name="矩形 24"/>
          <p:cNvSpPr>
            <a:spLocks noChangeArrowheads="1"/>
          </p:cNvSpPr>
          <p:nvPr/>
        </p:nvSpPr>
        <p:spPr bwMode="auto">
          <a:xfrm>
            <a:off x="11209840" y="1420814"/>
            <a:ext cx="203227" cy="153988"/>
          </a:xfrm>
          <a:prstGeom prst="rect">
            <a:avLst/>
          </a:prstGeom>
          <a:solidFill>
            <a:schemeClr val="accent1">
              <a:lumMod val="60000"/>
              <a:lumOff val="40000"/>
            </a:schemeClr>
          </a:solidFill>
          <a:ln>
            <a:noFill/>
          </a:ln>
        </p:spPr>
        <p:txBody>
          <a:bodyPr wrap="square" anchor="ctr">
            <a:normAutofit fontScale="25000" lnSpcReduction="20000"/>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558800"/>
            <a:ext cx="10515600" cy="95567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5D134FA-8529-4F44-A0D6-2FF13076CAD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8155D8B-83CE-4EA9-87FE-F833E9B7CC1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D134FA-8529-4F44-A0D6-2FF13076CAD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8155D8B-83CE-4EA9-87FE-F833E9B7CC1C}" type="slidenum">
              <a:rPr lang="zh-CN" altLang="en-US" smtClean="0"/>
            </a:fld>
            <a:endParaRPr lang="zh-CN" altLang="en-US"/>
          </a:p>
        </p:txBody>
      </p:sp>
      <p:sp>
        <p:nvSpPr>
          <p:cNvPr id="7" name="Freeform 351"/>
          <p:cNvSpPr/>
          <p:nvPr/>
        </p:nvSpPr>
        <p:spPr bwMode="auto">
          <a:xfrm>
            <a:off x="4119033" y="3521075"/>
            <a:ext cx="10584" cy="0"/>
          </a:xfrm>
          <a:custGeom>
            <a:avLst/>
            <a:gdLst>
              <a:gd name="T0" fmla="*/ 1 w 1"/>
              <a:gd name="T1" fmla="*/ 1 w 1"/>
              <a:gd name="T2" fmla="*/ 1 w 1"/>
              <a:gd name="T3" fmla="*/ 1 w 1"/>
              <a:gd name="T4" fmla="*/ 0 w 1"/>
              <a:gd name="T5" fmla="*/ 0 w 1"/>
              <a:gd name="T6" fmla="*/ 1 w 1"/>
              <a:gd name="T7" fmla="*/ 1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1" y="0"/>
                </a:moveTo>
                <a:cubicBezTo>
                  <a:pt x="1" y="0"/>
                  <a:pt x="1" y="0"/>
                  <a:pt x="1" y="0"/>
                </a:cubicBezTo>
                <a:cubicBezTo>
                  <a:pt x="1" y="0"/>
                  <a:pt x="1" y="0"/>
                  <a:pt x="1" y="0"/>
                </a:cubicBezTo>
                <a:cubicBezTo>
                  <a:pt x="1" y="0"/>
                  <a:pt x="1" y="0"/>
                  <a:pt x="1" y="0"/>
                </a:cubicBezTo>
                <a:cubicBezTo>
                  <a:pt x="1" y="0"/>
                  <a:pt x="0" y="0"/>
                  <a:pt x="0" y="0"/>
                </a:cubicBezTo>
                <a:cubicBezTo>
                  <a:pt x="0" y="0"/>
                  <a:pt x="0" y="0"/>
                  <a:pt x="0" y="0"/>
                </a:cubicBezTo>
                <a:cubicBezTo>
                  <a:pt x="1" y="0"/>
                  <a:pt x="1" y="0"/>
                  <a:pt x="1"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a:p>
        </p:txBody>
      </p:sp>
      <p:sp>
        <p:nvSpPr>
          <p:cNvPr id="9" name="Freeform 1120"/>
          <p:cNvSpPr/>
          <p:nvPr/>
        </p:nvSpPr>
        <p:spPr bwMode="auto">
          <a:xfrm>
            <a:off x="4085167" y="4035425"/>
            <a:ext cx="33867" cy="19050"/>
          </a:xfrm>
          <a:custGeom>
            <a:avLst/>
            <a:gdLst>
              <a:gd name="T0" fmla="*/ 4 w 4"/>
              <a:gd name="T1" fmla="*/ 2 h 3"/>
              <a:gd name="T2" fmla="*/ 1 w 4"/>
              <a:gd name="T3" fmla="*/ 0 h 3"/>
              <a:gd name="T4" fmla="*/ 0 w 4"/>
              <a:gd name="T5" fmla="*/ 2 h 3"/>
              <a:gd name="T6" fmla="*/ 4 w 4"/>
              <a:gd name="T7" fmla="*/ 2 h 3"/>
            </a:gdLst>
            <a:ahLst/>
            <a:cxnLst>
              <a:cxn ang="0">
                <a:pos x="T0" y="T1"/>
              </a:cxn>
              <a:cxn ang="0">
                <a:pos x="T2" y="T3"/>
              </a:cxn>
              <a:cxn ang="0">
                <a:pos x="T4" y="T5"/>
              </a:cxn>
              <a:cxn ang="0">
                <a:pos x="T6" y="T7"/>
              </a:cxn>
            </a:cxnLst>
            <a:rect l="0" t="0" r="r" b="b"/>
            <a:pathLst>
              <a:path w="4" h="3">
                <a:moveTo>
                  <a:pt x="4" y="2"/>
                </a:moveTo>
                <a:cubicBezTo>
                  <a:pt x="1" y="0"/>
                  <a:pt x="1" y="0"/>
                  <a:pt x="1" y="0"/>
                </a:cubicBezTo>
                <a:cubicBezTo>
                  <a:pt x="0" y="2"/>
                  <a:pt x="0" y="2"/>
                  <a:pt x="0" y="2"/>
                </a:cubicBezTo>
                <a:cubicBezTo>
                  <a:pt x="2" y="3"/>
                  <a:pt x="4" y="2"/>
                  <a:pt x="4"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a:p>
        </p:txBody>
      </p:sp>
      <p:sp>
        <p:nvSpPr>
          <p:cNvPr id="12" name="Freeform 5"/>
          <p:cNvSpPr>
            <a:spLocks noEditPoints="1"/>
          </p:cNvSpPr>
          <p:nvPr/>
        </p:nvSpPr>
        <p:spPr bwMode="auto">
          <a:xfrm>
            <a:off x="5123656" y="5454650"/>
            <a:ext cx="533400" cy="441325"/>
          </a:xfrm>
          <a:custGeom>
            <a:avLst/>
            <a:gdLst>
              <a:gd name="T0" fmla="*/ 79 w 81"/>
              <a:gd name="T1" fmla="*/ 29 h 67"/>
              <a:gd name="T2" fmla="*/ 37 w 81"/>
              <a:gd name="T3" fmla="*/ 1 h 67"/>
              <a:gd name="T4" fmla="*/ 34 w 81"/>
              <a:gd name="T5" fmla="*/ 4 h 67"/>
              <a:gd name="T6" fmla="*/ 32 w 81"/>
              <a:gd name="T7" fmla="*/ 8 h 67"/>
              <a:gd name="T8" fmla="*/ 26 w 81"/>
              <a:gd name="T9" fmla="*/ 13 h 67"/>
              <a:gd name="T10" fmla="*/ 24 w 81"/>
              <a:gd name="T11" fmla="*/ 15 h 67"/>
              <a:gd name="T12" fmla="*/ 25 w 81"/>
              <a:gd name="T13" fmla="*/ 17 h 67"/>
              <a:gd name="T14" fmla="*/ 21 w 81"/>
              <a:gd name="T15" fmla="*/ 19 h 67"/>
              <a:gd name="T16" fmla="*/ 21 w 81"/>
              <a:gd name="T17" fmla="*/ 20 h 67"/>
              <a:gd name="T18" fmla="*/ 20 w 81"/>
              <a:gd name="T19" fmla="*/ 20 h 67"/>
              <a:gd name="T20" fmla="*/ 16 w 81"/>
              <a:gd name="T21" fmla="*/ 23 h 67"/>
              <a:gd name="T22" fmla="*/ 13 w 81"/>
              <a:gd name="T23" fmla="*/ 27 h 67"/>
              <a:gd name="T24" fmla="*/ 13 w 81"/>
              <a:gd name="T25" fmla="*/ 31 h 67"/>
              <a:gd name="T26" fmla="*/ 10 w 81"/>
              <a:gd name="T27" fmla="*/ 33 h 67"/>
              <a:gd name="T28" fmla="*/ 11 w 81"/>
              <a:gd name="T29" fmla="*/ 34 h 67"/>
              <a:gd name="T30" fmla="*/ 9 w 81"/>
              <a:gd name="T31" fmla="*/ 37 h 67"/>
              <a:gd name="T32" fmla="*/ 4 w 81"/>
              <a:gd name="T33" fmla="*/ 37 h 67"/>
              <a:gd name="T34" fmla="*/ 12 w 81"/>
              <a:gd name="T35" fmla="*/ 38 h 67"/>
              <a:gd name="T36" fmla="*/ 15 w 81"/>
              <a:gd name="T37" fmla="*/ 41 h 67"/>
              <a:gd name="T38" fmla="*/ 15 w 81"/>
              <a:gd name="T39" fmla="*/ 45 h 67"/>
              <a:gd name="T40" fmla="*/ 16 w 81"/>
              <a:gd name="T41" fmla="*/ 47 h 67"/>
              <a:gd name="T42" fmla="*/ 11 w 81"/>
              <a:gd name="T43" fmla="*/ 50 h 67"/>
              <a:gd name="T44" fmla="*/ 14 w 81"/>
              <a:gd name="T45" fmla="*/ 50 h 67"/>
              <a:gd name="T46" fmla="*/ 17 w 81"/>
              <a:gd name="T47" fmla="*/ 51 h 67"/>
              <a:gd name="T48" fmla="*/ 19 w 81"/>
              <a:gd name="T49" fmla="*/ 54 h 67"/>
              <a:gd name="T50" fmla="*/ 21 w 81"/>
              <a:gd name="T51" fmla="*/ 53 h 67"/>
              <a:gd name="T52" fmla="*/ 25 w 81"/>
              <a:gd name="T53" fmla="*/ 58 h 67"/>
              <a:gd name="T54" fmla="*/ 29 w 81"/>
              <a:gd name="T55" fmla="*/ 61 h 67"/>
              <a:gd name="T56" fmla="*/ 34 w 81"/>
              <a:gd name="T57" fmla="*/ 64 h 67"/>
              <a:gd name="T58" fmla="*/ 41 w 81"/>
              <a:gd name="T59" fmla="*/ 64 h 67"/>
              <a:gd name="T60" fmla="*/ 46 w 81"/>
              <a:gd name="T61" fmla="*/ 62 h 67"/>
              <a:gd name="T62" fmla="*/ 49 w 81"/>
              <a:gd name="T63" fmla="*/ 61 h 67"/>
              <a:gd name="T64" fmla="*/ 52 w 81"/>
              <a:gd name="T65" fmla="*/ 58 h 67"/>
              <a:gd name="T66" fmla="*/ 57 w 81"/>
              <a:gd name="T67" fmla="*/ 60 h 67"/>
              <a:gd name="T68" fmla="*/ 61 w 81"/>
              <a:gd name="T69" fmla="*/ 61 h 67"/>
              <a:gd name="T70" fmla="*/ 61 w 81"/>
              <a:gd name="T71" fmla="*/ 58 h 67"/>
              <a:gd name="T72" fmla="*/ 64 w 81"/>
              <a:gd name="T73" fmla="*/ 52 h 67"/>
              <a:gd name="T74" fmla="*/ 70 w 81"/>
              <a:gd name="T75" fmla="*/ 50 h 67"/>
              <a:gd name="T76" fmla="*/ 74 w 81"/>
              <a:gd name="T77" fmla="*/ 51 h 67"/>
              <a:gd name="T78" fmla="*/ 76 w 81"/>
              <a:gd name="T79" fmla="*/ 45 h 67"/>
              <a:gd name="T80" fmla="*/ 73 w 81"/>
              <a:gd name="T81" fmla="*/ 40 h 67"/>
              <a:gd name="T82" fmla="*/ 72 w 81"/>
              <a:gd name="T83" fmla="*/ 31 h 67"/>
              <a:gd name="T84" fmla="*/ 77 w 81"/>
              <a:gd name="T85" fmla="*/ 31 h 67"/>
              <a:gd name="T86" fmla="*/ 79 w 81"/>
              <a:gd name="T87" fmla="*/ 29 h 67"/>
              <a:gd name="T88" fmla="*/ 74 w 81"/>
              <a:gd name="T89" fmla="*/ 30 h 67"/>
              <a:gd name="T90" fmla="*/ 70 w 81"/>
              <a:gd name="T91" fmla="*/ 25 h 67"/>
              <a:gd name="T92" fmla="*/ 73 w 81"/>
              <a:gd name="T93" fmla="*/ 25 h 67"/>
              <a:gd name="T94" fmla="*/ 72 w 81"/>
              <a:gd name="T95" fmla="*/ 22 h 67"/>
              <a:gd name="T96" fmla="*/ 71 w 81"/>
              <a:gd name="T97" fmla="*/ 18 h 67"/>
              <a:gd name="T98" fmla="*/ 66 w 81"/>
              <a:gd name="T99" fmla="*/ 13 h 67"/>
              <a:gd name="T100" fmla="*/ 63 w 81"/>
              <a:gd name="T101" fmla="*/ 10 h 67"/>
              <a:gd name="T102" fmla="*/ 59 w 81"/>
              <a:gd name="T103" fmla="*/ 8 h 67"/>
              <a:gd name="T104" fmla="*/ 54 w 81"/>
              <a:gd name="T105" fmla="*/ 6 h 67"/>
              <a:gd name="T106" fmla="*/ 54 w 81"/>
              <a:gd name="T107" fmla="*/ 6 h 67"/>
              <a:gd name="T108" fmla="*/ 49 w 81"/>
              <a:gd name="T109" fmla="*/ 7 h 67"/>
              <a:gd name="T110" fmla="*/ 46 w 81"/>
              <a:gd name="T11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1" h="67">
                <a:moveTo>
                  <a:pt x="78" y="29"/>
                </a:moveTo>
                <a:cubicBezTo>
                  <a:pt x="78" y="29"/>
                  <a:pt x="78" y="29"/>
                  <a:pt x="78" y="29"/>
                </a:cubicBezTo>
                <a:cubicBezTo>
                  <a:pt x="79" y="29"/>
                  <a:pt x="79" y="29"/>
                  <a:pt x="79" y="29"/>
                </a:cubicBezTo>
                <a:cubicBezTo>
                  <a:pt x="79" y="29"/>
                  <a:pt x="79" y="29"/>
                  <a:pt x="79" y="29"/>
                </a:cubicBezTo>
                <a:cubicBezTo>
                  <a:pt x="79" y="29"/>
                  <a:pt x="78" y="29"/>
                  <a:pt x="78" y="29"/>
                </a:cubicBezTo>
                <a:moveTo>
                  <a:pt x="40" y="0"/>
                </a:moveTo>
                <a:cubicBezTo>
                  <a:pt x="40" y="0"/>
                  <a:pt x="38" y="1"/>
                  <a:pt x="37" y="1"/>
                </a:cubicBezTo>
                <a:cubicBezTo>
                  <a:pt x="37" y="1"/>
                  <a:pt x="37" y="1"/>
                  <a:pt x="37" y="1"/>
                </a:cubicBezTo>
                <a:cubicBezTo>
                  <a:pt x="36" y="1"/>
                  <a:pt x="36" y="1"/>
                  <a:pt x="36" y="1"/>
                </a:cubicBezTo>
                <a:cubicBezTo>
                  <a:pt x="36" y="1"/>
                  <a:pt x="35" y="2"/>
                  <a:pt x="35" y="3"/>
                </a:cubicBezTo>
                <a:cubicBezTo>
                  <a:pt x="35" y="4"/>
                  <a:pt x="35" y="4"/>
                  <a:pt x="35" y="4"/>
                </a:cubicBezTo>
                <a:cubicBezTo>
                  <a:pt x="35" y="4"/>
                  <a:pt x="35" y="4"/>
                  <a:pt x="34" y="4"/>
                </a:cubicBezTo>
                <a:cubicBezTo>
                  <a:pt x="34" y="3"/>
                  <a:pt x="33" y="3"/>
                  <a:pt x="33" y="3"/>
                </a:cubicBezTo>
                <a:cubicBezTo>
                  <a:pt x="32" y="5"/>
                  <a:pt x="32" y="5"/>
                  <a:pt x="32" y="5"/>
                </a:cubicBezTo>
                <a:cubicBezTo>
                  <a:pt x="32" y="5"/>
                  <a:pt x="32" y="6"/>
                  <a:pt x="32" y="7"/>
                </a:cubicBezTo>
                <a:cubicBezTo>
                  <a:pt x="32" y="7"/>
                  <a:pt x="32" y="8"/>
                  <a:pt x="32" y="8"/>
                </a:cubicBezTo>
                <a:cubicBezTo>
                  <a:pt x="32" y="9"/>
                  <a:pt x="29" y="10"/>
                  <a:pt x="29" y="10"/>
                </a:cubicBezTo>
                <a:cubicBezTo>
                  <a:pt x="28" y="10"/>
                  <a:pt x="28" y="10"/>
                  <a:pt x="28" y="10"/>
                </a:cubicBezTo>
                <a:cubicBezTo>
                  <a:pt x="28" y="10"/>
                  <a:pt x="28" y="11"/>
                  <a:pt x="27" y="11"/>
                </a:cubicBezTo>
                <a:cubicBezTo>
                  <a:pt x="27" y="12"/>
                  <a:pt x="27" y="12"/>
                  <a:pt x="26" y="13"/>
                </a:cubicBezTo>
                <a:cubicBezTo>
                  <a:pt x="24" y="12"/>
                  <a:pt x="24" y="12"/>
                  <a:pt x="24" y="12"/>
                </a:cubicBezTo>
                <a:cubicBezTo>
                  <a:pt x="23" y="13"/>
                  <a:pt x="23" y="13"/>
                  <a:pt x="23" y="13"/>
                </a:cubicBezTo>
                <a:cubicBezTo>
                  <a:pt x="23" y="13"/>
                  <a:pt x="23" y="14"/>
                  <a:pt x="24" y="15"/>
                </a:cubicBezTo>
                <a:cubicBezTo>
                  <a:pt x="24" y="15"/>
                  <a:pt x="24" y="15"/>
                  <a:pt x="24" y="15"/>
                </a:cubicBezTo>
                <a:cubicBezTo>
                  <a:pt x="24" y="15"/>
                  <a:pt x="24" y="15"/>
                  <a:pt x="24" y="15"/>
                </a:cubicBezTo>
                <a:cubicBezTo>
                  <a:pt x="24" y="15"/>
                  <a:pt x="24" y="15"/>
                  <a:pt x="24" y="15"/>
                </a:cubicBezTo>
                <a:cubicBezTo>
                  <a:pt x="24" y="15"/>
                  <a:pt x="24" y="15"/>
                  <a:pt x="25" y="15"/>
                </a:cubicBezTo>
                <a:cubicBezTo>
                  <a:pt x="26" y="16"/>
                  <a:pt x="25" y="16"/>
                  <a:pt x="25" y="17"/>
                </a:cubicBezTo>
                <a:cubicBezTo>
                  <a:pt x="25" y="17"/>
                  <a:pt x="24" y="18"/>
                  <a:pt x="24" y="18"/>
                </a:cubicBezTo>
                <a:cubicBezTo>
                  <a:pt x="24" y="18"/>
                  <a:pt x="24" y="18"/>
                  <a:pt x="23" y="17"/>
                </a:cubicBezTo>
                <a:cubicBezTo>
                  <a:pt x="23" y="17"/>
                  <a:pt x="22" y="17"/>
                  <a:pt x="22" y="17"/>
                </a:cubicBezTo>
                <a:cubicBezTo>
                  <a:pt x="22" y="17"/>
                  <a:pt x="22" y="18"/>
                  <a:pt x="21" y="19"/>
                </a:cubicBezTo>
                <a:cubicBezTo>
                  <a:pt x="21" y="19"/>
                  <a:pt x="21" y="19"/>
                  <a:pt x="21" y="19"/>
                </a:cubicBezTo>
                <a:cubicBezTo>
                  <a:pt x="21" y="19"/>
                  <a:pt x="21" y="19"/>
                  <a:pt x="21" y="19"/>
                </a:cubicBezTo>
                <a:cubicBezTo>
                  <a:pt x="21" y="19"/>
                  <a:pt x="21" y="19"/>
                  <a:pt x="21" y="19"/>
                </a:cubicBezTo>
                <a:cubicBezTo>
                  <a:pt x="21" y="19"/>
                  <a:pt x="21" y="20"/>
                  <a:pt x="21" y="20"/>
                </a:cubicBezTo>
                <a:cubicBezTo>
                  <a:pt x="21" y="20"/>
                  <a:pt x="20" y="20"/>
                  <a:pt x="20" y="20"/>
                </a:cubicBezTo>
                <a:cubicBezTo>
                  <a:pt x="20" y="20"/>
                  <a:pt x="20" y="20"/>
                  <a:pt x="20" y="20"/>
                </a:cubicBezTo>
                <a:cubicBezTo>
                  <a:pt x="20" y="20"/>
                  <a:pt x="20" y="20"/>
                  <a:pt x="20" y="20"/>
                </a:cubicBezTo>
                <a:cubicBezTo>
                  <a:pt x="20" y="20"/>
                  <a:pt x="20" y="20"/>
                  <a:pt x="20" y="20"/>
                </a:cubicBezTo>
                <a:cubicBezTo>
                  <a:pt x="20" y="20"/>
                  <a:pt x="20" y="20"/>
                  <a:pt x="20" y="20"/>
                </a:cubicBezTo>
                <a:cubicBezTo>
                  <a:pt x="19" y="20"/>
                  <a:pt x="18" y="20"/>
                  <a:pt x="18" y="20"/>
                </a:cubicBezTo>
                <a:cubicBezTo>
                  <a:pt x="18" y="21"/>
                  <a:pt x="18" y="21"/>
                  <a:pt x="18" y="21"/>
                </a:cubicBezTo>
                <a:cubicBezTo>
                  <a:pt x="18" y="21"/>
                  <a:pt x="16" y="23"/>
                  <a:pt x="16" y="23"/>
                </a:cubicBezTo>
                <a:cubicBezTo>
                  <a:pt x="15" y="24"/>
                  <a:pt x="15" y="24"/>
                  <a:pt x="15" y="24"/>
                </a:cubicBezTo>
                <a:cubicBezTo>
                  <a:pt x="13" y="24"/>
                  <a:pt x="13" y="24"/>
                  <a:pt x="13" y="24"/>
                </a:cubicBezTo>
                <a:cubicBezTo>
                  <a:pt x="13" y="25"/>
                  <a:pt x="13" y="25"/>
                  <a:pt x="13" y="25"/>
                </a:cubicBezTo>
                <a:cubicBezTo>
                  <a:pt x="13" y="27"/>
                  <a:pt x="13" y="27"/>
                  <a:pt x="13" y="27"/>
                </a:cubicBezTo>
                <a:cubicBezTo>
                  <a:pt x="13" y="27"/>
                  <a:pt x="13" y="28"/>
                  <a:pt x="14" y="28"/>
                </a:cubicBezTo>
                <a:cubicBezTo>
                  <a:pt x="14" y="28"/>
                  <a:pt x="15" y="29"/>
                  <a:pt x="15" y="29"/>
                </a:cubicBezTo>
                <a:cubicBezTo>
                  <a:pt x="14" y="31"/>
                  <a:pt x="14" y="31"/>
                  <a:pt x="14" y="31"/>
                </a:cubicBezTo>
                <a:cubicBezTo>
                  <a:pt x="14" y="31"/>
                  <a:pt x="14" y="31"/>
                  <a:pt x="13" y="31"/>
                </a:cubicBezTo>
                <a:cubicBezTo>
                  <a:pt x="13" y="32"/>
                  <a:pt x="12" y="32"/>
                  <a:pt x="12" y="32"/>
                </a:cubicBezTo>
                <a:cubicBezTo>
                  <a:pt x="12" y="33"/>
                  <a:pt x="12" y="33"/>
                  <a:pt x="12" y="33"/>
                </a:cubicBezTo>
                <a:cubicBezTo>
                  <a:pt x="10" y="33"/>
                  <a:pt x="10" y="33"/>
                  <a:pt x="10" y="33"/>
                </a:cubicBezTo>
                <a:cubicBezTo>
                  <a:pt x="10" y="33"/>
                  <a:pt x="10" y="33"/>
                  <a:pt x="10" y="33"/>
                </a:cubicBezTo>
                <a:cubicBezTo>
                  <a:pt x="9" y="33"/>
                  <a:pt x="9" y="33"/>
                  <a:pt x="9" y="33"/>
                </a:cubicBezTo>
                <a:cubicBezTo>
                  <a:pt x="9" y="33"/>
                  <a:pt x="9" y="33"/>
                  <a:pt x="9" y="34"/>
                </a:cubicBezTo>
                <a:cubicBezTo>
                  <a:pt x="9" y="34"/>
                  <a:pt x="10" y="34"/>
                  <a:pt x="10" y="34"/>
                </a:cubicBezTo>
                <a:cubicBezTo>
                  <a:pt x="10" y="34"/>
                  <a:pt x="11" y="34"/>
                  <a:pt x="11" y="34"/>
                </a:cubicBezTo>
                <a:cubicBezTo>
                  <a:pt x="11" y="34"/>
                  <a:pt x="11" y="34"/>
                  <a:pt x="11" y="34"/>
                </a:cubicBezTo>
                <a:cubicBezTo>
                  <a:pt x="12" y="34"/>
                  <a:pt x="11" y="35"/>
                  <a:pt x="11" y="35"/>
                </a:cubicBezTo>
                <a:cubicBezTo>
                  <a:pt x="11" y="37"/>
                  <a:pt x="11" y="37"/>
                  <a:pt x="11" y="37"/>
                </a:cubicBezTo>
                <a:cubicBezTo>
                  <a:pt x="9" y="37"/>
                  <a:pt x="9" y="37"/>
                  <a:pt x="9" y="37"/>
                </a:cubicBezTo>
                <a:cubicBezTo>
                  <a:pt x="7" y="36"/>
                  <a:pt x="7" y="36"/>
                  <a:pt x="7" y="36"/>
                </a:cubicBezTo>
                <a:cubicBezTo>
                  <a:pt x="7" y="36"/>
                  <a:pt x="5" y="37"/>
                  <a:pt x="4" y="37"/>
                </a:cubicBezTo>
                <a:cubicBezTo>
                  <a:pt x="4" y="37"/>
                  <a:pt x="4" y="37"/>
                  <a:pt x="4" y="37"/>
                </a:cubicBezTo>
                <a:cubicBezTo>
                  <a:pt x="4" y="37"/>
                  <a:pt x="4" y="37"/>
                  <a:pt x="4" y="37"/>
                </a:cubicBezTo>
                <a:cubicBezTo>
                  <a:pt x="3" y="37"/>
                  <a:pt x="2" y="37"/>
                  <a:pt x="2" y="37"/>
                </a:cubicBezTo>
                <a:cubicBezTo>
                  <a:pt x="0" y="37"/>
                  <a:pt x="0" y="37"/>
                  <a:pt x="0" y="37"/>
                </a:cubicBezTo>
                <a:cubicBezTo>
                  <a:pt x="0" y="38"/>
                  <a:pt x="0" y="38"/>
                  <a:pt x="0" y="38"/>
                </a:cubicBezTo>
                <a:cubicBezTo>
                  <a:pt x="12" y="38"/>
                  <a:pt x="12" y="38"/>
                  <a:pt x="12" y="38"/>
                </a:cubicBezTo>
                <a:cubicBezTo>
                  <a:pt x="12" y="38"/>
                  <a:pt x="12" y="38"/>
                  <a:pt x="13" y="38"/>
                </a:cubicBezTo>
                <a:cubicBezTo>
                  <a:pt x="13" y="38"/>
                  <a:pt x="14" y="40"/>
                  <a:pt x="14" y="40"/>
                </a:cubicBezTo>
                <a:cubicBezTo>
                  <a:pt x="14" y="40"/>
                  <a:pt x="14" y="40"/>
                  <a:pt x="15" y="40"/>
                </a:cubicBezTo>
                <a:cubicBezTo>
                  <a:pt x="15" y="41"/>
                  <a:pt x="15" y="41"/>
                  <a:pt x="15" y="41"/>
                </a:cubicBezTo>
                <a:cubicBezTo>
                  <a:pt x="15" y="41"/>
                  <a:pt x="16" y="42"/>
                  <a:pt x="16" y="42"/>
                </a:cubicBezTo>
                <a:cubicBezTo>
                  <a:pt x="15" y="44"/>
                  <a:pt x="15" y="44"/>
                  <a:pt x="15" y="44"/>
                </a:cubicBezTo>
                <a:cubicBezTo>
                  <a:pt x="15" y="44"/>
                  <a:pt x="15" y="44"/>
                  <a:pt x="15" y="45"/>
                </a:cubicBezTo>
                <a:cubicBezTo>
                  <a:pt x="15" y="45"/>
                  <a:pt x="15" y="45"/>
                  <a:pt x="15" y="45"/>
                </a:cubicBezTo>
                <a:cubicBezTo>
                  <a:pt x="15" y="45"/>
                  <a:pt x="15" y="45"/>
                  <a:pt x="16" y="45"/>
                </a:cubicBezTo>
                <a:cubicBezTo>
                  <a:pt x="17" y="45"/>
                  <a:pt x="16" y="45"/>
                  <a:pt x="17" y="45"/>
                </a:cubicBezTo>
                <a:cubicBezTo>
                  <a:pt x="18" y="45"/>
                  <a:pt x="17" y="47"/>
                  <a:pt x="17" y="47"/>
                </a:cubicBezTo>
                <a:cubicBezTo>
                  <a:pt x="17" y="47"/>
                  <a:pt x="17" y="47"/>
                  <a:pt x="16" y="47"/>
                </a:cubicBezTo>
                <a:cubicBezTo>
                  <a:pt x="15" y="48"/>
                  <a:pt x="15" y="48"/>
                  <a:pt x="15" y="48"/>
                </a:cubicBezTo>
                <a:cubicBezTo>
                  <a:pt x="14" y="48"/>
                  <a:pt x="14" y="48"/>
                  <a:pt x="14" y="48"/>
                </a:cubicBezTo>
                <a:cubicBezTo>
                  <a:pt x="12" y="49"/>
                  <a:pt x="12" y="49"/>
                  <a:pt x="12" y="49"/>
                </a:cubicBezTo>
                <a:cubicBezTo>
                  <a:pt x="12" y="49"/>
                  <a:pt x="12" y="49"/>
                  <a:pt x="11" y="50"/>
                </a:cubicBezTo>
                <a:cubicBezTo>
                  <a:pt x="11" y="50"/>
                  <a:pt x="11" y="51"/>
                  <a:pt x="11" y="52"/>
                </a:cubicBezTo>
                <a:cubicBezTo>
                  <a:pt x="11" y="52"/>
                  <a:pt x="11" y="52"/>
                  <a:pt x="11" y="52"/>
                </a:cubicBezTo>
                <a:cubicBezTo>
                  <a:pt x="12" y="52"/>
                  <a:pt x="12" y="51"/>
                  <a:pt x="12" y="51"/>
                </a:cubicBezTo>
                <a:cubicBezTo>
                  <a:pt x="14" y="50"/>
                  <a:pt x="14" y="50"/>
                  <a:pt x="14" y="50"/>
                </a:cubicBezTo>
                <a:cubicBezTo>
                  <a:pt x="14" y="49"/>
                  <a:pt x="15" y="49"/>
                  <a:pt x="15" y="49"/>
                </a:cubicBezTo>
                <a:cubicBezTo>
                  <a:pt x="16" y="49"/>
                  <a:pt x="16" y="49"/>
                  <a:pt x="16" y="49"/>
                </a:cubicBezTo>
                <a:cubicBezTo>
                  <a:pt x="17" y="51"/>
                  <a:pt x="17" y="51"/>
                  <a:pt x="17" y="51"/>
                </a:cubicBezTo>
                <a:cubicBezTo>
                  <a:pt x="17" y="51"/>
                  <a:pt x="17" y="51"/>
                  <a:pt x="17" y="51"/>
                </a:cubicBezTo>
                <a:cubicBezTo>
                  <a:pt x="17" y="52"/>
                  <a:pt x="17" y="52"/>
                  <a:pt x="18" y="53"/>
                </a:cubicBezTo>
                <a:cubicBezTo>
                  <a:pt x="18" y="54"/>
                  <a:pt x="18" y="54"/>
                  <a:pt x="18" y="54"/>
                </a:cubicBezTo>
                <a:cubicBezTo>
                  <a:pt x="18" y="54"/>
                  <a:pt x="18" y="54"/>
                  <a:pt x="18" y="54"/>
                </a:cubicBezTo>
                <a:cubicBezTo>
                  <a:pt x="18" y="54"/>
                  <a:pt x="18" y="54"/>
                  <a:pt x="19" y="54"/>
                </a:cubicBezTo>
                <a:cubicBezTo>
                  <a:pt x="19" y="54"/>
                  <a:pt x="19" y="54"/>
                  <a:pt x="19" y="54"/>
                </a:cubicBezTo>
                <a:cubicBezTo>
                  <a:pt x="19" y="54"/>
                  <a:pt x="19" y="54"/>
                  <a:pt x="20" y="54"/>
                </a:cubicBezTo>
                <a:cubicBezTo>
                  <a:pt x="20" y="54"/>
                  <a:pt x="20" y="54"/>
                  <a:pt x="21" y="54"/>
                </a:cubicBezTo>
                <a:cubicBezTo>
                  <a:pt x="21" y="53"/>
                  <a:pt x="21" y="53"/>
                  <a:pt x="21" y="53"/>
                </a:cubicBezTo>
                <a:cubicBezTo>
                  <a:pt x="22" y="53"/>
                  <a:pt x="22" y="54"/>
                  <a:pt x="23" y="54"/>
                </a:cubicBezTo>
                <a:cubicBezTo>
                  <a:pt x="23" y="54"/>
                  <a:pt x="24" y="55"/>
                  <a:pt x="24" y="55"/>
                </a:cubicBezTo>
                <a:cubicBezTo>
                  <a:pt x="24" y="56"/>
                  <a:pt x="24" y="56"/>
                  <a:pt x="24" y="56"/>
                </a:cubicBezTo>
                <a:cubicBezTo>
                  <a:pt x="25" y="58"/>
                  <a:pt x="25" y="58"/>
                  <a:pt x="25" y="58"/>
                </a:cubicBezTo>
                <a:cubicBezTo>
                  <a:pt x="26" y="60"/>
                  <a:pt x="26" y="60"/>
                  <a:pt x="26" y="60"/>
                </a:cubicBezTo>
                <a:cubicBezTo>
                  <a:pt x="26" y="60"/>
                  <a:pt x="27" y="60"/>
                  <a:pt x="27" y="60"/>
                </a:cubicBezTo>
                <a:cubicBezTo>
                  <a:pt x="28" y="60"/>
                  <a:pt x="29" y="60"/>
                  <a:pt x="29" y="60"/>
                </a:cubicBezTo>
                <a:cubicBezTo>
                  <a:pt x="29" y="61"/>
                  <a:pt x="29" y="61"/>
                  <a:pt x="29" y="61"/>
                </a:cubicBezTo>
                <a:cubicBezTo>
                  <a:pt x="30" y="63"/>
                  <a:pt x="30" y="63"/>
                  <a:pt x="30" y="63"/>
                </a:cubicBezTo>
                <a:cubicBezTo>
                  <a:pt x="31" y="63"/>
                  <a:pt x="31" y="63"/>
                  <a:pt x="31" y="63"/>
                </a:cubicBezTo>
                <a:cubicBezTo>
                  <a:pt x="33" y="63"/>
                  <a:pt x="33" y="63"/>
                  <a:pt x="33" y="63"/>
                </a:cubicBezTo>
                <a:cubicBezTo>
                  <a:pt x="34" y="64"/>
                  <a:pt x="34" y="64"/>
                  <a:pt x="34" y="64"/>
                </a:cubicBezTo>
                <a:cubicBezTo>
                  <a:pt x="35" y="67"/>
                  <a:pt x="35" y="67"/>
                  <a:pt x="35" y="67"/>
                </a:cubicBezTo>
                <a:cubicBezTo>
                  <a:pt x="38" y="65"/>
                  <a:pt x="38" y="65"/>
                  <a:pt x="38" y="65"/>
                </a:cubicBezTo>
                <a:cubicBezTo>
                  <a:pt x="40" y="65"/>
                  <a:pt x="40" y="65"/>
                  <a:pt x="40" y="65"/>
                </a:cubicBezTo>
                <a:cubicBezTo>
                  <a:pt x="41" y="64"/>
                  <a:pt x="41" y="64"/>
                  <a:pt x="41" y="64"/>
                </a:cubicBezTo>
                <a:cubicBezTo>
                  <a:pt x="41" y="64"/>
                  <a:pt x="42" y="64"/>
                  <a:pt x="43" y="64"/>
                </a:cubicBezTo>
                <a:cubicBezTo>
                  <a:pt x="44" y="63"/>
                  <a:pt x="44" y="63"/>
                  <a:pt x="44" y="63"/>
                </a:cubicBezTo>
                <a:cubicBezTo>
                  <a:pt x="46" y="62"/>
                  <a:pt x="46" y="62"/>
                  <a:pt x="46" y="62"/>
                </a:cubicBezTo>
                <a:cubicBezTo>
                  <a:pt x="46" y="62"/>
                  <a:pt x="46" y="62"/>
                  <a:pt x="46" y="62"/>
                </a:cubicBezTo>
                <a:cubicBezTo>
                  <a:pt x="47" y="63"/>
                  <a:pt x="47" y="63"/>
                  <a:pt x="48" y="63"/>
                </a:cubicBezTo>
                <a:cubicBezTo>
                  <a:pt x="48" y="63"/>
                  <a:pt x="48" y="63"/>
                  <a:pt x="48" y="63"/>
                </a:cubicBezTo>
                <a:cubicBezTo>
                  <a:pt x="50" y="62"/>
                  <a:pt x="50" y="62"/>
                  <a:pt x="50" y="62"/>
                </a:cubicBezTo>
                <a:cubicBezTo>
                  <a:pt x="49" y="61"/>
                  <a:pt x="49" y="61"/>
                  <a:pt x="49" y="61"/>
                </a:cubicBezTo>
                <a:cubicBezTo>
                  <a:pt x="51" y="61"/>
                  <a:pt x="51" y="61"/>
                  <a:pt x="51" y="61"/>
                </a:cubicBezTo>
                <a:cubicBezTo>
                  <a:pt x="51" y="61"/>
                  <a:pt x="51" y="61"/>
                  <a:pt x="51" y="61"/>
                </a:cubicBezTo>
                <a:cubicBezTo>
                  <a:pt x="52" y="61"/>
                  <a:pt x="52" y="60"/>
                  <a:pt x="52" y="60"/>
                </a:cubicBezTo>
                <a:cubicBezTo>
                  <a:pt x="52" y="58"/>
                  <a:pt x="52" y="58"/>
                  <a:pt x="52" y="58"/>
                </a:cubicBezTo>
                <a:cubicBezTo>
                  <a:pt x="54" y="59"/>
                  <a:pt x="54" y="59"/>
                  <a:pt x="54" y="59"/>
                </a:cubicBezTo>
                <a:cubicBezTo>
                  <a:pt x="54" y="59"/>
                  <a:pt x="54" y="58"/>
                  <a:pt x="54" y="58"/>
                </a:cubicBezTo>
                <a:cubicBezTo>
                  <a:pt x="55" y="58"/>
                  <a:pt x="55" y="59"/>
                  <a:pt x="56" y="59"/>
                </a:cubicBezTo>
                <a:cubicBezTo>
                  <a:pt x="57" y="59"/>
                  <a:pt x="57" y="60"/>
                  <a:pt x="57" y="60"/>
                </a:cubicBezTo>
                <a:cubicBezTo>
                  <a:pt x="57" y="60"/>
                  <a:pt x="57" y="59"/>
                  <a:pt x="57" y="59"/>
                </a:cubicBezTo>
                <a:cubicBezTo>
                  <a:pt x="59" y="59"/>
                  <a:pt x="59" y="59"/>
                  <a:pt x="59" y="59"/>
                </a:cubicBezTo>
                <a:cubicBezTo>
                  <a:pt x="60" y="60"/>
                  <a:pt x="60" y="60"/>
                  <a:pt x="60" y="60"/>
                </a:cubicBezTo>
                <a:cubicBezTo>
                  <a:pt x="61" y="61"/>
                  <a:pt x="61" y="61"/>
                  <a:pt x="61" y="61"/>
                </a:cubicBezTo>
                <a:cubicBezTo>
                  <a:pt x="62" y="62"/>
                  <a:pt x="62" y="62"/>
                  <a:pt x="62" y="62"/>
                </a:cubicBezTo>
                <a:cubicBezTo>
                  <a:pt x="63" y="62"/>
                  <a:pt x="63" y="62"/>
                  <a:pt x="63" y="62"/>
                </a:cubicBezTo>
                <a:cubicBezTo>
                  <a:pt x="62" y="60"/>
                  <a:pt x="62" y="60"/>
                  <a:pt x="62" y="60"/>
                </a:cubicBezTo>
                <a:cubicBezTo>
                  <a:pt x="61" y="58"/>
                  <a:pt x="61" y="58"/>
                  <a:pt x="61" y="58"/>
                </a:cubicBezTo>
                <a:cubicBezTo>
                  <a:pt x="62" y="56"/>
                  <a:pt x="62" y="56"/>
                  <a:pt x="62" y="56"/>
                </a:cubicBezTo>
                <a:cubicBezTo>
                  <a:pt x="63" y="55"/>
                  <a:pt x="63" y="55"/>
                  <a:pt x="63" y="55"/>
                </a:cubicBezTo>
                <a:cubicBezTo>
                  <a:pt x="64" y="52"/>
                  <a:pt x="64" y="52"/>
                  <a:pt x="64" y="52"/>
                </a:cubicBezTo>
                <a:cubicBezTo>
                  <a:pt x="64" y="52"/>
                  <a:pt x="64" y="52"/>
                  <a:pt x="64" y="52"/>
                </a:cubicBezTo>
                <a:cubicBezTo>
                  <a:pt x="66" y="52"/>
                  <a:pt x="67" y="51"/>
                  <a:pt x="67" y="51"/>
                </a:cubicBezTo>
                <a:cubicBezTo>
                  <a:pt x="68" y="50"/>
                  <a:pt x="68" y="50"/>
                  <a:pt x="68" y="50"/>
                </a:cubicBezTo>
                <a:cubicBezTo>
                  <a:pt x="68" y="50"/>
                  <a:pt x="68" y="50"/>
                  <a:pt x="68" y="50"/>
                </a:cubicBezTo>
                <a:cubicBezTo>
                  <a:pt x="69" y="50"/>
                  <a:pt x="70" y="50"/>
                  <a:pt x="70" y="50"/>
                </a:cubicBezTo>
                <a:cubicBezTo>
                  <a:pt x="70" y="51"/>
                  <a:pt x="71" y="51"/>
                  <a:pt x="71" y="51"/>
                </a:cubicBezTo>
                <a:cubicBezTo>
                  <a:pt x="72" y="51"/>
                  <a:pt x="72" y="50"/>
                  <a:pt x="72" y="50"/>
                </a:cubicBezTo>
                <a:cubicBezTo>
                  <a:pt x="73" y="51"/>
                  <a:pt x="73" y="51"/>
                  <a:pt x="73" y="51"/>
                </a:cubicBezTo>
                <a:cubicBezTo>
                  <a:pt x="74" y="51"/>
                  <a:pt x="74" y="51"/>
                  <a:pt x="74" y="51"/>
                </a:cubicBezTo>
                <a:cubicBezTo>
                  <a:pt x="75" y="51"/>
                  <a:pt x="75" y="50"/>
                  <a:pt x="75" y="50"/>
                </a:cubicBezTo>
                <a:cubicBezTo>
                  <a:pt x="78" y="50"/>
                  <a:pt x="78" y="50"/>
                  <a:pt x="78" y="50"/>
                </a:cubicBezTo>
                <a:cubicBezTo>
                  <a:pt x="79" y="48"/>
                  <a:pt x="77" y="46"/>
                  <a:pt x="77" y="46"/>
                </a:cubicBezTo>
                <a:cubicBezTo>
                  <a:pt x="76" y="45"/>
                  <a:pt x="76" y="45"/>
                  <a:pt x="76" y="45"/>
                </a:cubicBezTo>
                <a:cubicBezTo>
                  <a:pt x="76" y="44"/>
                  <a:pt x="76" y="44"/>
                  <a:pt x="75" y="44"/>
                </a:cubicBezTo>
                <a:cubicBezTo>
                  <a:pt x="75" y="44"/>
                  <a:pt x="74" y="44"/>
                  <a:pt x="74" y="44"/>
                </a:cubicBezTo>
                <a:cubicBezTo>
                  <a:pt x="74" y="44"/>
                  <a:pt x="74" y="43"/>
                  <a:pt x="74" y="43"/>
                </a:cubicBezTo>
                <a:cubicBezTo>
                  <a:pt x="73" y="40"/>
                  <a:pt x="73" y="40"/>
                  <a:pt x="73" y="40"/>
                </a:cubicBezTo>
                <a:cubicBezTo>
                  <a:pt x="72" y="39"/>
                  <a:pt x="72" y="39"/>
                  <a:pt x="72" y="39"/>
                </a:cubicBezTo>
                <a:cubicBezTo>
                  <a:pt x="73" y="38"/>
                  <a:pt x="71" y="37"/>
                  <a:pt x="71" y="37"/>
                </a:cubicBezTo>
                <a:cubicBezTo>
                  <a:pt x="69" y="35"/>
                  <a:pt x="71" y="33"/>
                  <a:pt x="71" y="33"/>
                </a:cubicBezTo>
                <a:cubicBezTo>
                  <a:pt x="71" y="32"/>
                  <a:pt x="72" y="31"/>
                  <a:pt x="72" y="31"/>
                </a:cubicBezTo>
                <a:cubicBezTo>
                  <a:pt x="74" y="32"/>
                  <a:pt x="74" y="32"/>
                  <a:pt x="74" y="32"/>
                </a:cubicBezTo>
                <a:cubicBezTo>
                  <a:pt x="75" y="32"/>
                  <a:pt x="75" y="32"/>
                  <a:pt x="75" y="32"/>
                </a:cubicBezTo>
                <a:cubicBezTo>
                  <a:pt x="76" y="32"/>
                  <a:pt x="76" y="32"/>
                  <a:pt x="76" y="32"/>
                </a:cubicBezTo>
                <a:cubicBezTo>
                  <a:pt x="77" y="31"/>
                  <a:pt x="77" y="31"/>
                  <a:pt x="77" y="31"/>
                </a:cubicBezTo>
                <a:cubicBezTo>
                  <a:pt x="77" y="31"/>
                  <a:pt x="79" y="32"/>
                  <a:pt x="80" y="32"/>
                </a:cubicBezTo>
                <a:cubicBezTo>
                  <a:pt x="80" y="32"/>
                  <a:pt x="80" y="32"/>
                  <a:pt x="80" y="32"/>
                </a:cubicBezTo>
                <a:cubicBezTo>
                  <a:pt x="81" y="32"/>
                  <a:pt x="81" y="31"/>
                  <a:pt x="81" y="31"/>
                </a:cubicBezTo>
                <a:cubicBezTo>
                  <a:pt x="81" y="31"/>
                  <a:pt x="80" y="30"/>
                  <a:pt x="79" y="29"/>
                </a:cubicBezTo>
                <a:cubicBezTo>
                  <a:pt x="79" y="29"/>
                  <a:pt x="79" y="29"/>
                  <a:pt x="79" y="29"/>
                </a:cubicBezTo>
                <a:cubicBezTo>
                  <a:pt x="79" y="29"/>
                  <a:pt x="78" y="29"/>
                  <a:pt x="78" y="29"/>
                </a:cubicBezTo>
                <a:cubicBezTo>
                  <a:pt x="77" y="29"/>
                  <a:pt x="77" y="29"/>
                  <a:pt x="76" y="29"/>
                </a:cubicBezTo>
                <a:cubicBezTo>
                  <a:pt x="74" y="29"/>
                  <a:pt x="74" y="30"/>
                  <a:pt x="74" y="30"/>
                </a:cubicBezTo>
                <a:cubicBezTo>
                  <a:pt x="71" y="29"/>
                  <a:pt x="71" y="29"/>
                  <a:pt x="71" y="29"/>
                </a:cubicBezTo>
                <a:cubicBezTo>
                  <a:pt x="70" y="29"/>
                  <a:pt x="70" y="29"/>
                  <a:pt x="70" y="29"/>
                </a:cubicBezTo>
                <a:cubicBezTo>
                  <a:pt x="70" y="29"/>
                  <a:pt x="70" y="29"/>
                  <a:pt x="70" y="29"/>
                </a:cubicBezTo>
                <a:cubicBezTo>
                  <a:pt x="70" y="29"/>
                  <a:pt x="70" y="25"/>
                  <a:pt x="70" y="25"/>
                </a:cubicBezTo>
                <a:cubicBezTo>
                  <a:pt x="70" y="25"/>
                  <a:pt x="70" y="25"/>
                  <a:pt x="70" y="25"/>
                </a:cubicBezTo>
                <a:cubicBezTo>
                  <a:pt x="71" y="25"/>
                  <a:pt x="71" y="25"/>
                  <a:pt x="71" y="25"/>
                </a:cubicBezTo>
                <a:cubicBezTo>
                  <a:pt x="72" y="25"/>
                  <a:pt x="72" y="25"/>
                  <a:pt x="72" y="25"/>
                </a:cubicBezTo>
                <a:cubicBezTo>
                  <a:pt x="73" y="25"/>
                  <a:pt x="73" y="25"/>
                  <a:pt x="73" y="25"/>
                </a:cubicBezTo>
                <a:cubicBezTo>
                  <a:pt x="74" y="25"/>
                  <a:pt x="74" y="25"/>
                  <a:pt x="74" y="25"/>
                </a:cubicBezTo>
                <a:cubicBezTo>
                  <a:pt x="74" y="23"/>
                  <a:pt x="74" y="23"/>
                  <a:pt x="74" y="23"/>
                </a:cubicBezTo>
                <a:cubicBezTo>
                  <a:pt x="74" y="23"/>
                  <a:pt x="73" y="22"/>
                  <a:pt x="72" y="22"/>
                </a:cubicBezTo>
                <a:cubicBezTo>
                  <a:pt x="72" y="22"/>
                  <a:pt x="72" y="22"/>
                  <a:pt x="72" y="22"/>
                </a:cubicBezTo>
                <a:cubicBezTo>
                  <a:pt x="72" y="22"/>
                  <a:pt x="72" y="22"/>
                  <a:pt x="72" y="22"/>
                </a:cubicBezTo>
                <a:cubicBezTo>
                  <a:pt x="72" y="22"/>
                  <a:pt x="71" y="22"/>
                  <a:pt x="70" y="22"/>
                </a:cubicBezTo>
                <a:cubicBezTo>
                  <a:pt x="70" y="22"/>
                  <a:pt x="70" y="20"/>
                  <a:pt x="70" y="20"/>
                </a:cubicBezTo>
                <a:cubicBezTo>
                  <a:pt x="70" y="19"/>
                  <a:pt x="70" y="19"/>
                  <a:pt x="71" y="18"/>
                </a:cubicBezTo>
                <a:cubicBezTo>
                  <a:pt x="71" y="17"/>
                  <a:pt x="71" y="17"/>
                  <a:pt x="71" y="16"/>
                </a:cubicBezTo>
                <a:cubicBezTo>
                  <a:pt x="71" y="16"/>
                  <a:pt x="71" y="15"/>
                  <a:pt x="71" y="15"/>
                </a:cubicBezTo>
                <a:cubicBezTo>
                  <a:pt x="71" y="15"/>
                  <a:pt x="69" y="14"/>
                  <a:pt x="68" y="14"/>
                </a:cubicBezTo>
                <a:cubicBezTo>
                  <a:pt x="67" y="14"/>
                  <a:pt x="67" y="13"/>
                  <a:pt x="66" y="13"/>
                </a:cubicBezTo>
                <a:cubicBezTo>
                  <a:pt x="65" y="13"/>
                  <a:pt x="66" y="12"/>
                  <a:pt x="66" y="12"/>
                </a:cubicBezTo>
                <a:cubicBezTo>
                  <a:pt x="66" y="12"/>
                  <a:pt x="65" y="11"/>
                  <a:pt x="65" y="10"/>
                </a:cubicBezTo>
                <a:cubicBezTo>
                  <a:pt x="65" y="10"/>
                  <a:pt x="64" y="10"/>
                  <a:pt x="64" y="10"/>
                </a:cubicBezTo>
                <a:cubicBezTo>
                  <a:pt x="63" y="10"/>
                  <a:pt x="63" y="10"/>
                  <a:pt x="63" y="10"/>
                </a:cubicBezTo>
                <a:cubicBezTo>
                  <a:pt x="62" y="11"/>
                  <a:pt x="62" y="11"/>
                  <a:pt x="62" y="11"/>
                </a:cubicBezTo>
                <a:cubicBezTo>
                  <a:pt x="60" y="11"/>
                  <a:pt x="60" y="11"/>
                  <a:pt x="60" y="11"/>
                </a:cubicBezTo>
                <a:cubicBezTo>
                  <a:pt x="60" y="10"/>
                  <a:pt x="60" y="10"/>
                  <a:pt x="60" y="10"/>
                </a:cubicBezTo>
                <a:cubicBezTo>
                  <a:pt x="59" y="8"/>
                  <a:pt x="59" y="8"/>
                  <a:pt x="59" y="8"/>
                </a:cubicBezTo>
                <a:cubicBezTo>
                  <a:pt x="58" y="7"/>
                  <a:pt x="58" y="7"/>
                  <a:pt x="58" y="7"/>
                </a:cubicBezTo>
                <a:cubicBezTo>
                  <a:pt x="56" y="7"/>
                  <a:pt x="56" y="7"/>
                  <a:pt x="56" y="7"/>
                </a:cubicBezTo>
                <a:cubicBezTo>
                  <a:pt x="55" y="7"/>
                  <a:pt x="55" y="7"/>
                  <a:pt x="55" y="7"/>
                </a:cubicBezTo>
                <a:cubicBezTo>
                  <a:pt x="55" y="7"/>
                  <a:pt x="55" y="7"/>
                  <a:pt x="54" y="6"/>
                </a:cubicBezTo>
                <a:cubicBezTo>
                  <a:pt x="54" y="5"/>
                  <a:pt x="54" y="5"/>
                  <a:pt x="54" y="5"/>
                </a:cubicBezTo>
                <a:cubicBezTo>
                  <a:pt x="54" y="5"/>
                  <a:pt x="54" y="5"/>
                  <a:pt x="54" y="5"/>
                </a:cubicBezTo>
                <a:cubicBezTo>
                  <a:pt x="54" y="5"/>
                  <a:pt x="54" y="6"/>
                  <a:pt x="54" y="6"/>
                </a:cubicBezTo>
                <a:cubicBezTo>
                  <a:pt x="54" y="6"/>
                  <a:pt x="54" y="6"/>
                  <a:pt x="54" y="6"/>
                </a:cubicBezTo>
                <a:cubicBezTo>
                  <a:pt x="54" y="5"/>
                  <a:pt x="54" y="5"/>
                  <a:pt x="54" y="5"/>
                </a:cubicBezTo>
                <a:cubicBezTo>
                  <a:pt x="53" y="5"/>
                  <a:pt x="52" y="6"/>
                  <a:pt x="52" y="6"/>
                </a:cubicBezTo>
                <a:cubicBezTo>
                  <a:pt x="50" y="6"/>
                  <a:pt x="50" y="6"/>
                  <a:pt x="50" y="6"/>
                </a:cubicBezTo>
                <a:cubicBezTo>
                  <a:pt x="50" y="6"/>
                  <a:pt x="50" y="6"/>
                  <a:pt x="49" y="7"/>
                </a:cubicBezTo>
                <a:cubicBezTo>
                  <a:pt x="49" y="7"/>
                  <a:pt x="48" y="7"/>
                  <a:pt x="48" y="8"/>
                </a:cubicBezTo>
                <a:cubicBezTo>
                  <a:pt x="48" y="8"/>
                  <a:pt x="47" y="8"/>
                  <a:pt x="47" y="7"/>
                </a:cubicBezTo>
                <a:cubicBezTo>
                  <a:pt x="47" y="6"/>
                  <a:pt x="47" y="6"/>
                  <a:pt x="47" y="6"/>
                </a:cubicBezTo>
                <a:cubicBezTo>
                  <a:pt x="47" y="5"/>
                  <a:pt x="46" y="5"/>
                  <a:pt x="46" y="3"/>
                </a:cubicBezTo>
                <a:cubicBezTo>
                  <a:pt x="46" y="3"/>
                  <a:pt x="44" y="3"/>
                  <a:pt x="43" y="3"/>
                </a:cubicBezTo>
                <a:cubicBezTo>
                  <a:pt x="42" y="1"/>
                  <a:pt x="42" y="1"/>
                  <a:pt x="42" y="1"/>
                </a:cubicBezTo>
                <a:cubicBezTo>
                  <a:pt x="40" y="0"/>
                  <a:pt x="40" y="0"/>
                  <a:pt x="40" y="0"/>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ormAutofit/>
          </a:bodyPr>
          <a:lstStyle/>
          <a:p>
            <a:endParaRPr lang="zh-CN" altLang="en-US"/>
          </a:p>
        </p:txBody>
      </p:sp>
      <p:sp>
        <p:nvSpPr>
          <p:cNvPr id="13" name="Freeform 1082"/>
          <p:cNvSpPr>
            <a:spLocks noEditPoints="1"/>
          </p:cNvSpPr>
          <p:nvPr/>
        </p:nvSpPr>
        <p:spPr bwMode="auto">
          <a:xfrm>
            <a:off x="3963194" y="2524125"/>
            <a:ext cx="692150" cy="585788"/>
          </a:xfrm>
          <a:custGeom>
            <a:avLst/>
            <a:gdLst>
              <a:gd name="T0" fmla="*/ 97 w 105"/>
              <a:gd name="T1" fmla="*/ 69 h 89"/>
              <a:gd name="T2" fmla="*/ 98 w 105"/>
              <a:gd name="T3" fmla="*/ 78 h 89"/>
              <a:gd name="T4" fmla="*/ 104 w 105"/>
              <a:gd name="T5" fmla="*/ 79 h 89"/>
              <a:gd name="T6" fmla="*/ 104 w 105"/>
              <a:gd name="T7" fmla="*/ 77 h 89"/>
              <a:gd name="T8" fmla="*/ 105 w 105"/>
              <a:gd name="T9" fmla="*/ 75 h 89"/>
              <a:gd name="T10" fmla="*/ 97 w 105"/>
              <a:gd name="T11" fmla="*/ 69 h 89"/>
              <a:gd name="T12" fmla="*/ 48 w 105"/>
              <a:gd name="T13" fmla="*/ 0 h 89"/>
              <a:gd name="T14" fmla="*/ 25 w 105"/>
              <a:gd name="T15" fmla="*/ 51 h 89"/>
              <a:gd name="T16" fmla="*/ 92 w 105"/>
              <a:gd name="T17" fmla="*/ 87 h 89"/>
              <a:gd name="T18" fmla="*/ 99 w 105"/>
              <a:gd name="T19" fmla="*/ 89 h 89"/>
              <a:gd name="T20" fmla="*/ 99 w 105"/>
              <a:gd name="T21" fmla="*/ 89 h 89"/>
              <a:gd name="T22" fmla="*/ 100 w 105"/>
              <a:gd name="T23" fmla="*/ 87 h 89"/>
              <a:gd name="T24" fmla="*/ 100 w 105"/>
              <a:gd name="T25" fmla="*/ 87 h 89"/>
              <a:gd name="T26" fmla="*/ 100 w 105"/>
              <a:gd name="T27" fmla="*/ 87 h 89"/>
              <a:gd name="T28" fmla="*/ 100 w 105"/>
              <a:gd name="T29" fmla="*/ 83 h 89"/>
              <a:gd name="T30" fmla="*/ 98 w 105"/>
              <a:gd name="T31" fmla="*/ 82 h 89"/>
              <a:gd name="T32" fmla="*/ 100 w 105"/>
              <a:gd name="T33" fmla="*/ 83 h 89"/>
              <a:gd name="T34" fmla="*/ 100 w 105"/>
              <a:gd name="T35" fmla="*/ 83 h 89"/>
              <a:gd name="T36" fmla="*/ 101 w 105"/>
              <a:gd name="T37" fmla="*/ 79 h 89"/>
              <a:gd name="T38" fmla="*/ 101 w 105"/>
              <a:gd name="T39" fmla="*/ 79 h 89"/>
              <a:gd name="T40" fmla="*/ 99 w 105"/>
              <a:gd name="T41" fmla="*/ 79 h 89"/>
              <a:gd name="T42" fmla="*/ 101 w 105"/>
              <a:gd name="T43" fmla="*/ 79 h 89"/>
              <a:gd name="T44" fmla="*/ 101 w 105"/>
              <a:gd name="T45" fmla="*/ 79 h 89"/>
              <a:gd name="T46" fmla="*/ 101 w 105"/>
              <a:gd name="T47" fmla="*/ 78 h 89"/>
              <a:gd name="T48" fmla="*/ 101 w 105"/>
              <a:gd name="T49" fmla="*/ 78 h 89"/>
              <a:gd name="T50" fmla="*/ 98 w 105"/>
              <a:gd name="T51" fmla="*/ 78 h 89"/>
              <a:gd name="T52" fmla="*/ 98 w 105"/>
              <a:gd name="T53" fmla="*/ 79 h 89"/>
              <a:gd name="T54" fmla="*/ 83 w 105"/>
              <a:gd name="T55" fmla="*/ 70 h 89"/>
              <a:gd name="T56" fmla="*/ 84 w 105"/>
              <a:gd name="T57" fmla="*/ 73 h 89"/>
              <a:gd name="T58" fmla="*/ 76 w 105"/>
              <a:gd name="T59" fmla="*/ 69 h 89"/>
              <a:gd name="T60" fmla="*/ 76 w 105"/>
              <a:gd name="T61" fmla="*/ 74 h 89"/>
              <a:gd name="T62" fmla="*/ 21 w 105"/>
              <a:gd name="T63" fmla="*/ 35 h 89"/>
              <a:gd name="T64" fmla="*/ 48 w 105"/>
              <a:gd name="T6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89">
                <a:moveTo>
                  <a:pt x="97" y="69"/>
                </a:moveTo>
                <a:cubicBezTo>
                  <a:pt x="97" y="72"/>
                  <a:pt x="97" y="75"/>
                  <a:pt x="98" y="78"/>
                </a:cubicBezTo>
                <a:cubicBezTo>
                  <a:pt x="99" y="78"/>
                  <a:pt x="101" y="78"/>
                  <a:pt x="104" y="79"/>
                </a:cubicBezTo>
                <a:cubicBezTo>
                  <a:pt x="104" y="78"/>
                  <a:pt x="104" y="78"/>
                  <a:pt x="104" y="77"/>
                </a:cubicBezTo>
                <a:cubicBezTo>
                  <a:pt x="105" y="77"/>
                  <a:pt x="105" y="76"/>
                  <a:pt x="105" y="75"/>
                </a:cubicBezTo>
                <a:cubicBezTo>
                  <a:pt x="103" y="73"/>
                  <a:pt x="100" y="71"/>
                  <a:pt x="97" y="69"/>
                </a:cubicBezTo>
                <a:moveTo>
                  <a:pt x="48" y="0"/>
                </a:moveTo>
                <a:cubicBezTo>
                  <a:pt x="29" y="8"/>
                  <a:pt x="0" y="23"/>
                  <a:pt x="25" y="51"/>
                </a:cubicBezTo>
                <a:cubicBezTo>
                  <a:pt x="41" y="69"/>
                  <a:pt x="70" y="79"/>
                  <a:pt x="92" y="87"/>
                </a:cubicBezTo>
                <a:cubicBezTo>
                  <a:pt x="95" y="88"/>
                  <a:pt x="97" y="88"/>
                  <a:pt x="99" y="89"/>
                </a:cubicBezTo>
                <a:cubicBezTo>
                  <a:pt x="99" y="89"/>
                  <a:pt x="99" y="89"/>
                  <a:pt x="99" y="89"/>
                </a:cubicBezTo>
                <a:cubicBezTo>
                  <a:pt x="100" y="87"/>
                  <a:pt x="100" y="87"/>
                  <a:pt x="100" y="87"/>
                </a:cubicBezTo>
                <a:cubicBezTo>
                  <a:pt x="100" y="87"/>
                  <a:pt x="100" y="87"/>
                  <a:pt x="100" y="87"/>
                </a:cubicBezTo>
                <a:cubicBezTo>
                  <a:pt x="100" y="87"/>
                  <a:pt x="100" y="87"/>
                  <a:pt x="100" y="87"/>
                </a:cubicBezTo>
                <a:cubicBezTo>
                  <a:pt x="100" y="83"/>
                  <a:pt x="100" y="83"/>
                  <a:pt x="100" y="83"/>
                </a:cubicBezTo>
                <a:cubicBezTo>
                  <a:pt x="99" y="83"/>
                  <a:pt x="98" y="82"/>
                  <a:pt x="98" y="82"/>
                </a:cubicBezTo>
                <a:cubicBezTo>
                  <a:pt x="98" y="82"/>
                  <a:pt x="99" y="83"/>
                  <a:pt x="100" y="83"/>
                </a:cubicBezTo>
                <a:cubicBezTo>
                  <a:pt x="100" y="83"/>
                  <a:pt x="100" y="83"/>
                  <a:pt x="100" y="83"/>
                </a:cubicBezTo>
                <a:cubicBezTo>
                  <a:pt x="101" y="79"/>
                  <a:pt x="101" y="79"/>
                  <a:pt x="101" y="79"/>
                </a:cubicBezTo>
                <a:cubicBezTo>
                  <a:pt x="101" y="79"/>
                  <a:pt x="101" y="79"/>
                  <a:pt x="101" y="79"/>
                </a:cubicBezTo>
                <a:cubicBezTo>
                  <a:pt x="100" y="79"/>
                  <a:pt x="99" y="79"/>
                  <a:pt x="99" y="79"/>
                </a:cubicBezTo>
                <a:cubicBezTo>
                  <a:pt x="99" y="79"/>
                  <a:pt x="100" y="79"/>
                  <a:pt x="101" y="79"/>
                </a:cubicBezTo>
                <a:cubicBezTo>
                  <a:pt x="101" y="79"/>
                  <a:pt x="101" y="79"/>
                  <a:pt x="101" y="79"/>
                </a:cubicBezTo>
                <a:cubicBezTo>
                  <a:pt x="101" y="78"/>
                  <a:pt x="101" y="78"/>
                  <a:pt x="101" y="78"/>
                </a:cubicBezTo>
                <a:cubicBezTo>
                  <a:pt x="101" y="78"/>
                  <a:pt x="101" y="78"/>
                  <a:pt x="101" y="78"/>
                </a:cubicBezTo>
                <a:cubicBezTo>
                  <a:pt x="99" y="78"/>
                  <a:pt x="98" y="78"/>
                  <a:pt x="98" y="78"/>
                </a:cubicBezTo>
                <a:cubicBezTo>
                  <a:pt x="98" y="78"/>
                  <a:pt x="98" y="78"/>
                  <a:pt x="98" y="79"/>
                </a:cubicBezTo>
                <a:cubicBezTo>
                  <a:pt x="93" y="77"/>
                  <a:pt x="87" y="73"/>
                  <a:pt x="83" y="70"/>
                </a:cubicBezTo>
                <a:cubicBezTo>
                  <a:pt x="83" y="71"/>
                  <a:pt x="84" y="72"/>
                  <a:pt x="84" y="73"/>
                </a:cubicBezTo>
                <a:cubicBezTo>
                  <a:pt x="82" y="72"/>
                  <a:pt x="78" y="70"/>
                  <a:pt x="76" y="69"/>
                </a:cubicBezTo>
                <a:cubicBezTo>
                  <a:pt x="77" y="71"/>
                  <a:pt x="76" y="72"/>
                  <a:pt x="76" y="74"/>
                </a:cubicBezTo>
                <a:cubicBezTo>
                  <a:pt x="58" y="68"/>
                  <a:pt x="27" y="51"/>
                  <a:pt x="21" y="35"/>
                </a:cubicBezTo>
                <a:cubicBezTo>
                  <a:pt x="13" y="13"/>
                  <a:pt x="41" y="13"/>
                  <a:pt x="48" y="0"/>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ormAutofit/>
          </a:bodyPr>
          <a:lstStyle/>
          <a:p>
            <a:endParaRPr lang="zh-CN" altLang="en-US"/>
          </a:p>
        </p:txBody>
      </p:sp>
      <p:sp>
        <p:nvSpPr>
          <p:cNvPr id="14" name="任意多边形 29"/>
          <p:cNvSpPr/>
          <p:nvPr/>
        </p:nvSpPr>
        <p:spPr bwMode="auto">
          <a:xfrm>
            <a:off x="2971006" y="3975100"/>
            <a:ext cx="1416050" cy="814388"/>
          </a:xfrm>
          <a:custGeom>
            <a:avLst/>
            <a:gdLst>
              <a:gd name="T0" fmla="*/ 473086 w 808038"/>
              <a:gd name="T1" fmla="*/ 450141 h 465148"/>
              <a:gd name="T2" fmla="*/ 469852 w 808038"/>
              <a:gd name="T3" fmla="*/ 450083 h 465148"/>
              <a:gd name="T4" fmla="*/ 623888 w 808038"/>
              <a:gd name="T5" fmla="*/ 300047 h 465148"/>
              <a:gd name="T6" fmla="*/ 544513 w 808038"/>
              <a:gd name="T7" fmla="*/ 322272 h 465148"/>
              <a:gd name="T8" fmla="*/ 554931 w 808038"/>
              <a:gd name="T9" fmla="*/ 279658 h 465148"/>
              <a:gd name="T10" fmla="*/ 511175 w 808038"/>
              <a:gd name="T11" fmla="*/ 295285 h 465148"/>
              <a:gd name="T12" fmla="*/ 804863 w 808038"/>
              <a:gd name="T13" fmla="*/ 273060 h 465148"/>
              <a:gd name="T14" fmla="*/ 512022 w 808038"/>
              <a:gd name="T15" fmla="*/ 443550 h 465148"/>
              <a:gd name="T16" fmla="*/ 464676 w 808038"/>
              <a:gd name="T17" fmla="*/ 432663 h 465148"/>
              <a:gd name="T18" fmla="*/ 454795 w 808038"/>
              <a:gd name="T19" fmla="*/ 416185 h 465148"/>
              <a:gd name="T20" fmla="*/ 804863 w 808038"/>
              <a:gd name="T21" fmla="*/ 273060 h 465148"/>
              <a:gd name="T22" fmla="*/ 469984 w 808038"/>
              <a:gd name="T23" fmla="*/ 213528 h 465148"/>
              <a:gd name="T24" fmla="*/ 436145 w 808038"/>
              <a:gd name="T25" fmla="*/ 221069 h 465148"/>
              <a:gd name="T26" fmla="*/ 406066 w 808038"/>
              <a:gd name="T27" fmla="*/ 224839 h 465148"/>
              <a:gd name="T28" fmla="*/ 338388 w 808038"/>
              <a:gd name="T29" fmla="*/ 239921 h 465148"/>
              <a:gd name="T30" fmla="*/ 259431 w 808038"/>
              <a:gd name="T31" fmla="*/ 255002 h 465148"/>
              <a:gd name="T32" fmla="*/ 225592 w 808038"/>
              <a:gd name="T33" fmla="*/ 255002 h 465148"/>
              <a:gd name="T34" fmla="*/ 180474 w 808038"/>
              <a:gd name="T35" fmla="*/ 262542 h 465148"/>
              <a:gd name="T36" fmla="*/ 120316 w 808038"/>
              <a:gd name="T37" fmla="*/ 270083 h 465148"/>
              <a:gd name="T38" fmla="*/ 26319 w 808038"/>
              <a:gd name="T39" fmla="*/ 288935 h 465148"/>
              <a:gd name="T40" fmla="*/ 0 w 808038"/>
              <a:gd name="T41" fmla="*/ 288935 h 465148"/>
              <a:gd name="T42" fmla="*/ 37599 w 808038"/>
              <a:gd name="T43" fmla="*/ 281395 h 465148"/>
              <a:gd name="T44" fmla="*/ 244392 w 808038"/>
              <a:gd name="T45" fmla="*/ 243691 h 465148"/>
              <a:gd name="T46" fmla="*/ 327109 w 808038"/>
              <a:gd name="T47" fmla="*/ 239921 h 465148"/>
              <a:gd name="T48" fmla="*/ 402306 w 808038"/>
              <a:gd name="T49" fmla="*/ 209758 h 465148"/>
              <a:gd name="T50" fmla="*/ 500063 w 808038"/>
              <a:gd name="T51" fmla="*/ 198447 h 465148"/>
              <a:gd name="T52" fmla="*/ 638810 w 808038"/>
              <a:gd name="T53" fmla="*/ 183631 h 465148"/>
              <a:gd name="T54" fmla="*/ 600710 w 808038"/>
              <a:gd name="T55" fmla="*/ 179926 h 465148"/>
              <a:gd name="T56" fmla="*/ 762454 w 808038"/>
              <a:gd name="T57" fmla="*/ 127010 h 465148"/>
              <a:gd name="T58" fmla="*/ 750888 w 808038"/>
              <a:gd name="T59" fmla="*/ 134418 h 465148"/>
              <a:gd name="T60" fmla="*/ 327437 w 808038"/>
              <a:gd name="T61" fmla="*/ 113979 h 465148"/>
              <a:gd name="T62" fmla="*/ 288867 w 808038"/>
              <a:gd name="T63" fmla="*/ 130185 h 465148"/>
              <a:gd name="T64" fmla="*/ 273815 w 808038"/>
              <a:gd name="T65" fmla="*/ 119073 h 465148"/>
              <a:gd name="T66" fmla="*/ 327437 w 808038"/>
              <a:gd name="T67" fmla="*/ 113979 h 465148"/>
              <a:gd name="T68" fmla="*/ 808038 w 808038"/>
              <a:gd name="T69" fmla="*/ 69542 h 465148"/>
              <a:gd name="T70" fmla="*/ 778404 w 808038"/>
              <a:gd name="T71" fmla="*/ 80972 h 465148"/>
              <a:gd name="T72" fmla="*/ 508496 w 808038"/>
              <a:gd name="T73" fmla="*/ 535 h 465148"/>
              <a:gd name="T74" fmla="*/ 566936 w 808038"/>
              <a:gd name="T75" fmla="*/ 13457 h 465148"/>
              <a:gd name="T76" fmla="*/ 661194 w 808038"/>
              <a:gd name="T77" fmla="*/ 40258 h 465148"/>
              <a:gd name="T78" fmla="*/ 661194 w 808038"/>
              <a:gd name="T79" fmla="*/ 47915 h 465148"/>
              <a:gd name="T80" fmla="*/ 585788 w 808038"/>
              <a:gd name="T81" fmla="*/ 24943 h 465148"/>
              <a:gd name="T82" fmla="*/ 499070 w 808038"/>
              <a:gd name="T83" fmla="*/ 5800 h 465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8038" h="465148">
                <a:moveTo>
                  <a:pt x="472836" y="449620"/>
                </a:moveTo>
                <a:lnTo>
                  <a:pt x="473086" y="450141"/>
                </a:lnTo>
                <a:cubicBezTo>
                  <a:pt x="475733" y="455968"/>
                  <a:pt x="478321" y="461382"/>
                  <a:pt x="481144" y="465148"/>
                </a:cubicBezTo>
                <a:cubicBezTo>
                  <a:pt x="473616" y="461382"/>
                  <a:pt x="473616" y="457615"/>
                  <a:pt x="469852" y="450083"/>
                </a:cubicBezTo>
                <a:lnTo>
                  <a:pt x="472836" y="449620"/>
                </a:lnTo>
                <a:close/>
                <a:moveTo>
                  <a:pt x="623888" y="300047"/>
                </a:moveTo>
                <a:lnTo>
                  <a:pt x="590551" y="314335"/>
                </a:lnTo>
                <a:lnTo>
                  <a:pt x="544513" y="322272"/>
                </a:lnTo>
                <a:lnTo>
                  <a:pt x="623888" y="300047"/>
                </a:lnTo>
                <a:close/>
                <a:moveTo>
                  <a:pt x="554931" y="279658"/>
                </a:moveTo>
                <a:cubicBezTo>
                  <a:pt x="562570" y="278617"/>
                  <a:pt x="570442" y="278617"/>
                  <a:pt x="577850" y="280469"/>
                </a:cubicBezTo>
                <a:cubicBezTo>
                  <a:pt x="511175" y="295285"/>
                  <a:pt x="511175" y="295285"/>
                  <a:pt x="511175" y="295285"/>
                </a:cubicBezTo>
                <a:cubicBezTo>
                  <a:pt x="511175" y="295285"/>
                  <a:pt x="532011" y="282784"/>
                  <a:pt x="554931" y="279658"/>
                </a:cubicBezTo>
                <a:close/>
                <a:moveTo>
                  <a:pt x="804863" y="273060"/>
                </a:moveTo>
                <a:cubicBezTo>
                  <a:pt x="748401" y="310725"/>
                  <a:pt x="684410" y="333323"/>
                  <a:pt x="627947" y="370987"/>
                </a:cubicBezTo>
                <a:cubicBezTo>
                  <a:pt x="594069" y="393586"/>
                  <a:pt x="553840" y="428896"/>
                  <a:pt x="512022" y="443550"/>
                </a:cubicBezTo>
                <a:lnTo>
                  <a:pt x="472836" y="449620"/>
                </a:lnTo>
                <a:lnTo>
                  <a:pt x="464676" y="432663"/>
                </a:lnTo>
                <a:cubicBezTo>
                  <a:pt x="458559" y="421834"/>
                  <a:pt x="451031" y="414302"/>
                  <a:pt x="439738" y="419951"/>
                </a:cubicBezTo>
                <a:cubicBezTo>
                  <a:pt x="443502" y="416185"/>
                  <a:pt x="447266" y="416185"/>
                  <a:pt x="454795" y="416185"/>
                </a:cubicBezTo>
                <a:lnTo>
                  <a:pt x="503729" y="401119"/>
                </a:lnTo>
                <a:cubicBezTo>
                  <a:pt x="601598" y="355922"/>
                  <a:pt x="703230" y="310725"/>
                  <a:pt x="804863" y="273060"/>
                </a:cubicBezTo>
                <a:close/>
                <a:moveTo>
                  <a:pt x="500063" y="198447"/>
                </a:moveTo>
                <a:cubicBezTo>
                  <a:pt x="500063" y="198447"/>
                  <a:pt x="477504" y="209758"/>
                  <a:pt x="469984" y="213528"/>
                </a:cubicBezTo>
                <a:cubicBezTo>
                  <a:pt x="469984" y="213528"/>
                  <a:pt x="469984" y="213528"/>
                  <a:pt x="454945" y="217299"/>
                </a:cubicBezTo>
                <a:cubicBezTo>
                  <a:pt x="454945" y="217299"/>
                  <a:pt x="454945" y="217299"/>
                  <a:pt x="436145" y="221069"/>
                </a:cubicBezTo>
                <a:cubicBezTo>
                  <a:pt x="436145" y="221069"/>
                  <a:pt x="436145" y="221069"/>
                  <a:pt x="421106" y="221069"/>
                </a:cubicBezTo>
                <a:cubicBezTo>
                  <a:pt x="421106" y="221069"/>
                  <a:pt x="421106" y="221069"/>
                  <a:pt x="406066" y="224839"/>
                </a:cubicBezTo>
                <a:cubicBezTo>
                  <a:pt x="406066" y="224839"/>
                  <a:pt x="406066" y="224839"/>
                  <a:pt x="379747" y="232380"/>
                </a:cubicBezTo>
                <a:cubicBezTo>
                  <a:pt x="379747" y="232380"/>
                  <a:pt x="379747" y="232380"/>
                  <a:pt x="338388" y="239921"/>
                </a:cubicBezTo>
                <a:cubicBezTo>
                  <a:pt x="338388" y="239921"/>
                  <a:pt x="338388" y="239921"/>
                  <a:pt x="319589" y="243691"/>
                </a:cubicBezTo>
                <a:cubicBezTo>
                  <a:pt x="319589" y="243691"/>
                  <a:pt x="270711" y="251231"/>
                  <a:pt x="259431" y="255002"/>
                </a:cubicBezTo>
                <a:cubicBezTo>
                  <a:pt x="251911" y="258772"/>
                  <a:pt x="244392" y="255002"/>
                  <a:pt x="244392" y="255002"/>
                </a:cubicBezTo>
                <a:cubicBezTo>
                  <a:pt x="244392" y="255002"/>
                  <a:pt x="229352" y="251231"/>
                  <a:pt x="225592" y="255002"/>
                </a:cubicBezTo>
                <a:cubicBezTo>
                  <a:pt x="221832" y="255002"/>
                  <a:pt x="214313" y="255002"/>
                  <a:pt x="206793" y="258772"/>
                </a:cubicBezTo>
                <a:cubicBezTo>
                  <a:pt x="199273" y="258772"/>
                  <a:pt x="187993" y="258772"/>
                  <a:pt x="180474" y="262542"/>
                </a:cubicBezTo>
                <a:cubicBezTo>
                  <a:pt x="169194" y="266313"/>
                  <a:pt x="146635" y="266313"/>
                  <a:pt x="146635" y="266313"/>
                </a:cubicBezTo>
                <a:cubicBezTo>
                  <a:pt x="146635" y="266313"/>
                  <a:pt x="146635" y="266313"/>
                  <a:pt x="120316" y="270083"/>
                </a:cubicBezTo>
                <a:cubicBezTo>
                  <a:pt x="120316" y="270083"/>
                  <a:pt x="45118" y="285165"/>
                  <a:pt x="41358" y="285165"/>
                </a:cubicBezTo>
                <a:cubicBezTo>
                  <a:pt x="33839" y="288935"/>
                  <a:pt x="26319" y="288935"/>
                  <a:pt x="26319" y="288935"/>
                </a:cubicBezTo>
                <a:cubicBezTo>
                  <a:pt x="26319" y="288935"/>
                  <a:pt x="18799" y="288935"/>
                  <a:pt x="11279" y="288935"/>
                </a:cubicBezTo>
                <a:cubicBezTo>
                  <a:pt x="11279" y="288935"/>
                  <a:pt x="11279" y="288935"/>
                  <a:pt x="0" y="288935"/>
                </a:cubicBezTo>
                <a:cubicBezTo>
                  <a:pt x="0" y="288935"/>
                  <a:pt x="0" y="288935"/>
                  <a:pt x="15039" y="277624"/>
                </a:cubicBezTo>
                <a:cubicBezTo>
                  <a:pt x="18799" y="270083"/>
                  <a:pt x="37599" y="281395"/>
                  <a:pt x="37599" y="281395"/>
                </a:cubicBezTo>
                <a:cubicBezTo>
                  <a:pt x="37599" y="281395"/>
                  <a:pt x="37599" y="281395"/>
                  <a:pt x="116556" y="266313"/>
                </a:cubicBezTo>
                <a:cubicBezTo>
                  <a:pt x="116556" y="266313"/>
                  <a:pt x="116556" y="266313"/>
                  <a:pt x="244392" y="243691"/>
                </a:cubicBezTo>
                <a:cubicBezTo>
                  <a:pt x="244392" y="243691"/>
                  <a:pt x="244392" y="243691"/>
                  <a:pt x="297030" y="243691"/>
                </a:cubicBezTo>
                <a:cubicBezTo>
                  <a:pt x="297030" y="243691"/>
                  <a:pt x="297030" y="243691"/>
                  <a:pt x="327109" y="239921"/>
                </a:cubicBezTo>
                <a:cubicBezTo>
                  <a:pt x="327109" y="239921"/>
                  <a:pt x="327109" y="239921"/>
                  <a:pt x="372227" y="221069"/>
                </a:cubicBezTo>
                <a:cubicBezTo>
                  <a:pt x="372227" y="221069"/>
                  <a:pt x="372227" y="221069"/>
                  <a:pt x="402306" y="209758"/>
                </a:cubicBezTo>
                <a:cubicBezTo>
                  <a:pt x="402306" y="209758"/>
                  <a:pt x="402306" y="209758"/>
                  <a:pt x="436145" y="205988"/>
                </a:cubicBezTo>
                <a:cubicBezTo>
                  <a:pt x="436145" y="205988"/>
                  <a:pt x="436145" y="205988"/>
                  <a:pt x="500063" y="198447"/>
                </a:cubicBezTo>
                <a:close/>
                <a:moveTo>
                  <a:pt x="673100" y="176222"/>
                </a:moveTo>
                <a:cubicBezTo>
                  <a:pt x="673100" y="176222"/>
                  <a:pt x="673100" y="176222"/>
                  <a:pt x="638810" y="183631"/>
                </a:cubicBezTo>
                <a:cubicBezTo>
                  <a:pt x="638810" y="183631"/>
                  <a:pt x="638810" y="183631"/>
                  <a:pt x="619760" y="187335"/>
                </a:cubicBezTo>
                <a:cubicBezTo>
                  <a:pt x="619760" y="187335"/>
                  <a:pt x="596900" y="187335"/>
                  <a:pt x="600710" y="179926"/>
                </a:cubicBezTo>
                <a:lnTo>
                  <a:pt x="673100" y="176222"/>
                </a:lnTo>
                <a:close/>
                <a:moveTo>
                  <a:pt x="762454" y="127010"/>
                </a:moveTo>
                <a:cubicBezTo>
                  <a:pt x="770165" y="127010"/>
                  <a:pt x="777876" y="134418"/>
                  <a:pt x="777876" y="134418"/>
                </a:cubicBezTo>
                <a:cubicBezTo>
                  <a:pt x="777876" y="134418"/>
                  <a:pt x="754744" y="149235"/>
                  <a:pt x="750888" y="134418"/>
                </a:cubicBezTo>
                <a:cubicBezTo>
                  <a:pt x="762454" y="127010"/>
                  <a:pt x="762454" y="127010"/>
                  <a:pt x="762454" y="127010"/>
                </a:cubicBezTo>
                <a:close/>
                <a:moveTo>
                  <a:pt x="327437" y="113979"/>
                </a:moveTo>
                <a:cubicBezTo>
                  <a:pt x="341548" y="114442"/>
                  <a:pt x="356600" y="117220"/>
                  <a:pt x="360363" y="126481"/>
                </a:cubicBezTo>
                <a:cubicBezTo>
                  <a:pt x="288867" y="130185"/>
                  <a:pt x="288867" y="130185"/>
                  <a:pt x="288867" y="130185"/>
                </a:cubicBezTo>
                <a:cubicBezTo>
                  <a:pt x="288867" y="130185"/>
                  <a:pt x="270052" y="141298"/>
                  <a:pt x="262526" y="130185"/>
                </a:cubicBezTo>
                <a:cubicBezTo>
                  <a:pt x="262526" y="130185"/>
                  <a:pt x="258763" y="115368"/>
                  <a:pt x="273815" y="119073"/>
                </a:cubicBezTo>
                <a:cubicBezTo>
                  <a:pt x="300155" y="115368"/>
                  <a:pt x="300155" y="115368"/>
                  <a:pt x="300155" y="115368"/>
                </a:cubicBezTo>
                <a:cubicBezTo>
                  <a:pt x="300155" y="115368"/>
                  <a:pt x="313326" y="113516"/>
                  <a:pt x="327437" y="113979"/>
                </a:cubicBezTo>
                <a:close/>
                <a:moveTo>
                  <a:pt x="782109" y="65732"/>
                </a:moveTo>
                <a:cubicBezTo>
                  <a:pt x="785813" y="61922"/>
                  <a:pt x="808038" y="69542"/>
                  <a:pt x="808038" y="69542"/>
                </a:cubicBezTo>
                <a:lnTo>
                  <a:pt x="789517" y="80972"/>
                </a:lnTo>
                <a:cubicBezTo>
                  <a:pt x="789517" y="80972"/>
                  <a:pt x="789517" y="80972"/>
                  <a:pt x="778404" y="80972"/>
                </a:cubicBezTo>
                <a:cubicBezTo>
                  <a:pt x="778404" y="80972"/>
                  <a:pt x="774700" y="69542"/>
                  <a:pt x="782109" y="65732"/>
                </a:cubicBezTo>
                <a:close/>
                <a:moveTo>
                  <a:pt x="508496" y="535"/>
                </a:moveTo>
                <a:cubicBezTo>
                  <a:pt x="514152" y="-901"/>
                  <a:pt x="521692" y="57"/>
                  <a:pt x="529233" y="9628"/>
                </a:cubicBezTo>
                <a:cubicBezTo>
                  <a:pt x="566936" y="13457"/>
                  <a:pt x="566936" y="13457"/>
                  <a:pt x="566936" y="13457"/>
                </a:cubicBezTo>
                <a:cubicBezTo>
                  <a:pt x="619721" y="24943"/>
                  <a:pt x="619721" y="24943"/>
                  <a:pt x="619721" y="24943"/>
                </a:cubicBezTo>
                <a:cubicBezTo>
                  <a:pt x="661194" y="40258"/>
                  <a:pt x="661194" y="40258"/>
                  <a:pt x="661194" y="40258"/>
                </a:cubicBezTo>
                <a:lnTo>
                  <a:pt x="706438" y="40258"/>
                </a:lnTo>
                <a:cubicBezTo>
                  <a:pt x="706438" y="40258"/>
                  <a:pt x="683816" y="55573"/>
                  <a:pt x="661194" y="47915"/>
                </a:cubicBezTo>
                <a:cubicBezTo>
                  <a:pt x="631032" y="36429"/>
                  <a:pt x="631032" y="36429"/>
                  <a:pt x="631032" y="36429"/>
                </a:cubicBezTo>
                <a:cubicBezTo>
                  <a:pt x="585788" y="24943"/>
                  <a:pt x="585788" y="24943"/>
                  <a:pt x="585788" y="24943"/>
                </a:cubicBezTo>
                <a:cubicBezTo>
                  <a:pt x="540544" y="21115"/>
                  <a:pt x="540544" y="21115"/>
                  <a:pt x="540544" y="21115"/>
                </a:cubicBezTo>
                <a:cubicBezTo>
                  <a:pt x="540544" y="21115"/>
                  <a:pt x="495300" y="24943"/>
                  <a:pt x="499070" y="5800"/>
                </a:cubicBezTo>
                <a:cubicBezTo>
                  <a:pt x="499070" y="5800"/>
                  <a:pt x="502841" y="1971"/>
                  <a:pt x="508496" y="53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ormAutofit/>
          </a:bodyPr>
          <a:lstStyle/>
          <a:p>
            <a:endParaRPr lang="zh-CN" altLang="en-US"/>
          </a:p>
        </p:txBody>
      </p:sp>
      <p:sp>
        <p:nvSpPr>
          <p:cNvPr id="15" name="任意多边形 65"/>
          <p:cNvSpPr/>
          <p:nvPr/>
        </p:nvSpPr>
        <p:spPr bwMode="auto">
          <a:xfrm>
            <a:off x="4464844" y="473075"/>
            <a:ext cx="4756150" cy="5167313"/>
          </a:xfrm>
          <a:custGeom>
            <a:avLst/>
            <a:gdLst>
              <a:gd name="T0" fmla="*/ 3598095 w 4757024"/>
              <a:gd name="T1" fmla="*/ 3914607 h 5166475"/>
              <a:gd name="T2" fmla="*/ 3828564 w 4757024"/>
              <a:gd name="T3" fmla="*/ 4006650 h 5166475"/>
              <a:gd name="T4" fmla="*/ 4203899 w 4757024"/>
              <a:gd name="T5" fmla="*/ 4190736 h 5166475"/>
              <a:gd name="T6" fmla="*/ 4671421 w 4757024"/>
              <a:gd name="T7" fmla="*/ 4394546 h 5166475"/>
              <a:gd name="T8" fmla="*/ 4664837 w 4757024"/>
              <a:gd name="T9" fmla="*/ 4414270 h 5166475"/>
              <a:gd name="T10" fmla="*/ 3828564 w 4757024"/>
              <a:gd name="T11" fmla="*/ 4046097 h 5166475"/>
              <a:gd name="T12" fmla="*/ 3920167 w 4757024"/>
              <a:gd name="T13" fmla="*/ 3840292 h 5166475"/>
              <a:gd name="T14" fmla="*/ 4349199 w 4757024"/>
              <a:gd name="T15" fmla="*/ 1746171 h 5166475"/>
              <a:gd name="T16" fmla="*/ 3913736 w 4757024"/>
              <a:gd name="T17" fmla="*/ 1838272 h 5166475"/>
              <a:gd name="T18" fmla="*/ 2840234 w 4757024"/>
              <a:gd name="T19" fmla="*/ 1581930 h 5166475"/>
              <a:gd name="T20" fmla="*/ 1461715 w 4757024"/>
              <a:gd name="T21" fmla="*/ 1526922 h 5166475"/>
              <a:gd name="T22" fmla="*/ 1522730 w 4757024"/>
              <a:gd name="T23" fmla="*/ 1463171 h 5166475"/>
              <a:gd name="T24" fmla="*/ 1568874 w 4757024"/>
              <a:gd name="T25" fmla="*/ 1779468 h 5166475"/>
              <a:gd name="T26" fmla="*/ 2010532 w 4757024"/>
              <a:gd name="T27" fmla="*/ 1838773 h 5166475"/>
              <a:gd name="T28" fmla="*/ 2465373 w 4757024"/>
              <a:gd name="T29" fmla="*/ 1634498 h 5166475"/>
              <a:gd name="T30" fmla="*/ 2491741 w 4757024"/>
              <a:gd name="T31" fmla="*/ 2082585 h 5166475"/>
              <a:gd name="T32" fmla="*/ 2887256 w 4757024"/>
              <a:gd name="T33" fmla="*/ 2425239 h 5166475"/>
              <a:gd name="T34" fmla="*/ 2966358 w 4757024"/>
              <a:gd name="T35" fmla="*/ 2471366 h 5166475"/>
              <a:gd name="T36" fmla="*/ 2887256 w 4757024"/>
              <a:gd name="T37" fmla="*/ 2754715 h 5166475"/>
              <a:gd name="T38" fmla="*/ 3065237 w 4757024"/>
              <a:gd name="T39" fmla="*/ 2945811 h 5166475"/>
              <a:gd name="T40" fmla="*/ 3157524 w 4757024"/>
              <a:gd name="T41" fmla="*/ 3262107 h 5166475"/>
              <a:gd name="T42" fmla="*/ 3144340 w 4757024"/>
              <a:gd name="T43" fmla="*/ 3677246 h 5166475"/>
              <a:gd name="T44" fmla="*/ 2939991 w 4757024"/>
              <a:gd name="T45" fmla="*/ 3901289 h 5166475"/>
              <a:gd name="T46" fmla="*/ 2702682 w 4757024"/>
              <a:gd name="T47" fmla="*/ 4098975 h 5166475"/>
              <a:gd name="T48" fmla="*/ 2498333 w 4757024"/>
              <a:gd name="T49" fmla="*/ 4415271 h 5166475"/>
              <a:gd name="T50" fmla="*/ 2518109 w 4757024"/>
              <a:gd name="T51" fmla="*/ 4678851 h 5166475"/>
              <a:gd name="T52" fmla="*/ 2300576 w 4757024"/>
              <a:gd name="T53" fmla="*/ 4454808 h 5166475"/>
              <a:gd name="T54" fmla="*/ 2162145 w 4757024"/>
              <a:gd name="T55" fmla="*/ 4494345 h 5166475"/>
              <a:gd name="T56" fmla="*/ 1918245 w 4757024"/>
              <a:gd name="T57" fmla="*/ 4520703 h 5166475"/>
              <a:gd name="T58" fmla="*/ 1792999 w 4757024"/>
              <a:gd name="T59" fmla="*/ 5074222 h 5166475"/>
              <a:gd name="T60" fmla="*/ 1694120 w 4757024"/>
              <a:gd name="T61" fmla="*/ 4639314 h 5166475"/>
              <a:gd name="T62" fmla="*/ 1582058 w 4757024"/>
              <a:gd name="T63" fmla="*/ 4612956 h 5166475"/>
              <a:gd name="T64" fmla="*/ 1344749 w 4757024"/>
              <a:gd name="T65" fmla="*/ 4514114 h 5166475"/>
              <a:gd name="T66" fmla="*/ 1100848 w 4757024"/>
              <a:gd name="T67" fmla="*/ 4402092 h 5166475"/>
              <a:gd name="T68" fmla="*/ 942643 w 4757024"/>
              <a:gd name="T69" fmla="*/ 4171459 h 5166475"/>
              <a:gd name="T70" fmla="*/ 764661 w 4757024"/>
              <a:gd name="T71" fmla="*/ 3967185 h 5166475"/>
              <a:gd name="T72" fmla="*/ 593271 w 4757024"/>
              <a:gd name="T73" fmla="*/ 3934237 h 5166475"/>
              <a:gd name="T74" fmla="*/ 342779 w 4757024"/>
              <a:gd name="T75" fmla="*/ 3624530 h 5166475"/>
              <a:gd name="T76" fmla="*/ 164798 w 4757024"/>
              <a:gd name="T77" fmla="*/ 3492740 h 5166475"/>
              <a:gd name="T78" fmla="*/ 32959 w 4757024"/>
              <a:gd name="T79" fmla="*/ 3176444 h 5166475"/>
              <a:gd name="T80" fmla="*/ 382330 w 4757024"/>
              <a:gd name="T81" fmla="*/ 2919453 h 5166475"/>
              <a:gd name="T82" fmla="*/ 276860 w 4757024"/>
              <a:gd name="T83" fmla="*/ 2603156 h 5166475"/>
              <a:gd name="T84" fmla="*/ 474617 w 4757024"/>
              <a:gd name="T85" fmla="*/ 2372523 h 5166475"/>
              <a:gd name="T86" fmla="*/ 586680 w 4757024"/>
              <a:gd name="T87" fmla="*/ 2082585 h 5166475"/>
              <a:gd name="T88" fmla="*/ 896499 w 4757024"/>
              <a:gd name="T89" fmla="*/ 1891489 h 5166475"/>
              <a:gd name="T90" fmla="*/ 1239278 w 4757024"/>
              <a:gd name="T91" fmla="*/ 1739931 h 5166475"/>
              <a:gd name="T92" fmla="*/ 1423852 w 4757024"/>
              <a:gd name="T93" fmla="*/ 1911258 h 5166475"/>
              <a:gd name="T94" fmla="*/ 1488123 w 4757024"/>
              <a:gd name="T95" fmla="*/ 1496942 h 5166475"/>
              <a:gd name="T96" fmla="*/ 2808063 w 4757024"/>
              <a:gd name="T97" fmla="*/ 1464098 h 5166475"/>
              <a:gd name="T98" fmla="*/ 3190319 w 4757024"/>
              <a:gd name="T99" fmla="*/ 1469248 h 5166475"/>
              <a:gd name="T100" fmla="*/ 3078428 w 4757024"/>
              <a:gd name="T101" fmla="*/ 1489018 h 5166475"/>
              <a:gd name="T102" fmla="*/ 3044384 w 4757024"/>
              <a:gd name="T103" fmla="*/ 1227278 h 5166475"/>
              <a:gd name="T104" fmla="*/ 3577972 w 4757024"/>
              <a:gd name="T105" fmla="*/ 974958 h 5166475"/>
              <a:gd name="T106" fmla="*/ 3577972 w 4757024"/>
              <a:gd name="T107" fmla="*/ 974958 h 5166475"/>
              <a:gd name="T108" fmla="*/ 2944295 w 4757024"/>
              <a:gd name="T109" fmla="*/ 1040572 h 5166475"/>
              <a:gd name="T110" fmla="*/ 3873636 w 4757024"/>
              <a:gd name="T111" fmla="*/ 494178 h 5166475"/>
              <a:gd name="T112" fmla="*/ 3425962 w 4757024"/>
              <a:gd name="T113" fmla="*/ 862929 h 5166475"/>
              <a:gd name="T114" fmla="*/ 3221874 w 4757024"/>
              <a:gd name="T115" fmla="*/ 1040719 h 5166475"/>
              <a:gd name="T116" fmla="*/ 3346960 w 4757024"/>
              <a:gd name="T117" fmla="*/ 922192 h 5166475"/>
              <a:gd name="T118" fmla="*/ 3570797 w 4757024"/>
              <a:gd name="T119" fmla="*/ 737817 h 5166475"/>
              <a:gd name="T120" fmla="*/ 3834136 w 4757024"/>
              <a:gd name="T121" fmla="*/ 500763 h 5166475"/>
              <a:gd name="T122" fmla="*/ 2741336 w 4757024"/>
              <a:gd name="T123" fmla="*/ 448378 h 5166475"/>
              <a:gd name="T124" fmla="*/ 2273854 w 4757024"/>
              <a:gd name="T125" fmla="*/ 28558 h 5166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57024" h="5166475">
                <a:moveTo>
                  <a:pt x="3800615" y="3920919"/>
                </a:moveTo>
                <a:cubicBezTo>
                  <a:pt x="3978552" y="3927407"/>
                  <a:pt x="3978552" y="3927407"/>
                  <a:pt x="3978552" y="3927407"/>
                </a:cubicBezTo>
                <a:cubicBezTo>
                  <a:pt x="3978552" y="3927407"/>
                  <a:pt x="3866518" y="3959843"/>
                  <a:pt x="3800615" y="3920919"/>
                </a:cubicBezTo>
                <a:close/>
                <a:moveTo>
                  <a:pt x="3505907" y="3901458"/>
                </a:moveTo>
                <a:cubicBezTo>
                  <a:pt x="3505907" y="3901458"/>
                  <a:pt x="3578340" y="3908033"/>
                  <a:pt x="3598095" y="3914607"/>
                </a:cubicBezTo>
                <a:cubicBezTo>
                  <a:pt x="3598095" y="3914607"/>
                  <a:pt x="3598095" y="3914607"/>
                  <a:pt x="3644189" y="3927756"/>
                </a:cubicBezTo>
                <a:cubicBezTo>
                  <a:pt x="3644189" y="3927756"/>
                  <a:pt x="3644189" y="3927756"/>
                  <a:pt x="3683698" y="3947480"/>
                </a:cubicBezTo>
                <a:cubicBezTo>
                  <a:pt x="3683698" y="3947480"/>
                  <a:pt x="3683698" y="3947480"/>
                  <a:pt x="3716622" y="3973778"/>
                </a:cubicBezTo>
                <a:cubicBezTo>
                  <a:pt x="3716622" y="3973778"/>
                  <a:pt x="3716622" y="3973778"/>
                  <a:pt x="3756131" y="3986927"/>
                </a:cubicBezTo>
                <a:cubicBezTo>
                  <a:pt x="3756131" y="3986927"/>
                  <a:pt x="3756131" y="3986927"/>
                  <a:pt x="3828564" y="4006650"/>
                </a:cubicBezTo>
                <a:cubicBezTo>
                  <a:pt x="3828564" y="4006650"/>
                  <a:pt x="3828564" y="4006650"/>
                  <a:pt x="3933921" y="4052672"/>
                </a:cubicBezTo>
                <a:cubicBezTo>
                  <a:pt x="3933921" y="4052672"/>
                  <a:pt x="3933921" y="4052672"/>
                  <a:pt x="3980015" y="4065821"/>
                </a:cubicBezTo>
                <a:cubicBezTo>
                  <a:pt x="3980015" y="4065821"/>
                  <a:pt x="4105126" y="4131566"/>
                  <a:pt x="4124881" y="4138140"/>
                </a:cubicBezTo>
                <a:cubicBezTo>
                  <a:pt x="4151220" y="4144715"/>
                  <a:pt x="4157805" y="4164438"/>
                  <a:pt x="4157805" y="4164438"/>
                </a:cubicBezTo>
                <a:cubicBezTo>
                  <a:pt x="4157805" y="4164438"/>
                  <a:pt x="4190729" y="4184162"/>
                  <a:pt x="4203899" y="4190736"/>
                </a:cubicBezTo>
                <a:cubicBezTo>
                  <a:pt x="4217068" y="4197311"/>
                  <a:pt x="4236823" y="4203886"/>
                  <a:pt x="4256577" y="4210460"/>
                </a:cubicBezTo>
                <a:cubicBezTo>
                  <a:pt x="4276332" y="4223609"/>
                  <a:pt x="4296086" y="4236758"/>
                  <a:pt x="4315841" y="4243333"/>
                </a:cubicBezTo>
                <a:cubicBezTo>
                  <a:pt x="4342180" y="4249907"/>
                  <a:pt x="4401444" y="4276205"/>
                  <a:pt x="4401444" y="4276205"/>
                </a:cubicBezTo>
                <a:cubicBezTo>
                  <a:pt x="4401444" y="4276205"/>
                  <a:pt x="4401444" y="4276205"/>
                  <a:pt x="4467292" y="4309078"/>
                </a:cubicBezTo>
                <a:cubicBezTo>
                  <a:pt x="4467292" y="4309078"/>
                  <a:pt x="4658252" y="4394546"/>
                  <a:pt x="4671421" y="4394546"/>
                </a:cubicBezTo>
                <a:cubicBezTo>
                  <a:pt x="4684591" y="4394546"/>
                  <a:pt x="4704346" y="4414270"/>
                  <a:pt x="4704346" y="4414270"/>
                </a:cubicBezTo>
                <a:cubicBezTo>
                  <a:pt x="4704346" y="4414270"/>
                  <a:pt x="4717515" y="4420844"/>
                  <a:pt x="4737270" y="4433993"/>
                </a:cubicBezTo>
                <a:cubicBezTo>
                  <a:pt x="4737270" y="4433993"/>
                  <a:pt x="4737270" y="4433993"/>
                  <a:pt x="4757024" y="4453717"/>
                </a:cubicBezTo>
                <a:cubicBezTo>
                  <a:pt x="4757024" y="4453717"/>
                  <a:pt x="4757024" y="4453717"/>
                  <a:pt x="4717515" y="4453717"/>
                </a:cubicBezTo>
                <a:cubicBezTo>
                  <a:pt x="4691176" y="4460291"/>
                  <a:pt x="4664837" y="4414270"/>
                  <a:pt x="4664837" y="4414270"/>
                </a:cubicBezTo>
                <a:cubicBezTo>
                  <a:pt x="4664837" y="4414270"/>
                  <a:pt x="4664837" y="4414270"/>
                  <a:pt x="4467292" y="4328801"/>
                </a:cubicBezTo>
                <a:cubicBezTo>
                  <a:pt x="4467292" y="4328801"/>
                  <a:pt x="4467292" y="4328801"/>
                  <a:pt x="4151220" y="4190736"/>
                </a:cubicBezTo>
                <a:cubicBezTo>
                  <a:pt x="4151220" y="4190736"/>
                  <a:pt x="4151220" y="4190736"/>
                  <a:pt x="4032693" y="4105268"/>
                </a:cubicBezTo>
                <a:cubicBezTo>
                  <a:pt x="4032693" y="4105268"/>
                  <a:pt x="4032693" y="4105268"/>
                  <a:pt x="3953675" y="4072395"/>
                </a:cubicBezTo>
                <a:cubicBezTo>
                  <a:pt x="3953675" y="4072395"/>
                  <a:pt x="3953675" y="4072395"/>
                  <a:pt x="3828564" y="4046097"/>
                </a:cubicBezTo>
                <a:cubicBezTo>
                  <a:pt x="3828564" y="4046097"/>
                  <a:pt x="3828564" y="4046097"/>
                  <a:pt x="3742961" y="4026374"/>
                </a:cubicBezTo>
                <a:cubicBezTo>
                  <a:pt x="3742961" y="4026374"/>
                  <a:pt x="3742961" y="4026374"/>
                  <a:pt x="3657358" y="3980352"/>
                </a:cubicBezTo>
                <a:cubicBezTo>
                  <a:pt x="3657358" y="3980352"/>
                  <a:pt x="3657358" y="3980352"/>
                  <a:pt x="3505907" y="3901458"/>
                </a:cubicBezTo>
                <a:close/>
                <a:moveTo>
                  <a:pt x="3795055" y="3815269"/>
                </a:moveTo>
                <a:lnTo>
                  <a:pt x="3920167" y="3840292"/>
                </a:lnTo>
                <a:lnTo>
                  <a:pt x="3697746" y="3829170"/>
                </a:lnTo>
                <a:lnTo>
                  <a:pt x="3795055" y="3815269"/>
                </a:lnTo>
                <a:close/>
                <a:moveTo>
                  <a:pt x="4425720" y="1620817"/>
                </a:moveTo>
                <a:cubicBezTo>
                  <a:pt x="4481777" y="1618505"/>
                  <a:pt x="4548787" y="1627756"/>
                  <a:pt x="4507550" y="1693542"/>
                </a:cubicBezTo>
                <a:cubicBezTo>
                  <a:pt x="4349199" y="1746171"/>
                  <a:pt x="4349199" y="1746171"/>
                  <a:pt x="4349199" y="1746171"/>
                </a:cubicBezTo>
                <a:cubicBezTo>
                  <a:pt x="4250230" y="1746171"/>
                  <a:pt x="4250230" y="1746171"/>
                  <a:pt x="4250230" y="1746171"/>
                </a:cubicBezTo>
                <a:cubicBezTo>
                  <a:pt x="3973117" y="1864587"/>
                  <a:pt x="3973117" y="1864587"/>
                  <a:pt x="3973117" y="1864587"/>
                </a:cubicBezTo>
                <a:lnTo>
                  <a:pt x="3247344" y="2055367"/>
                </a:lnTo>
                <a:cubicBezTo>
                  <a:pt x="3379303" y="2015895"/>
                  <a:pt x="3379303" y="2015895"/>
                  <a:pt x="3379303" y="2015895"/>
                </a:cubicBezTo>
                <a:cubicBezTo>
                  <a:pt x="3913736" y="1838272"/>
                  <a:pt x="3913736" y="1838272"/>
                  <a:pt x="3913736" y="1838272"/>
                </a:cubicBezTo>
                <a:cubicBezTo>
                  <a:pt x="4091880" y="1759329"/>
                  <a:pt x="4091880" y="1759329"/>
                  <a:pt x="4091880" y="1759329"/>
                </a:cubicBezTo>
                <a:cubicBezTo>
                  <a:pt x="4091880" y="1759329"/>
                  <a:pt x="4303014" y="1634335"/>
                  <a:pt x="4362395" y="1627756"/>
                </a:cubicBezTo>
                <a:cubicBezTo>
                  <a:pt x="4362395" y="1627756"/>
                  <a:pt x="4392086" y="1622205"/>
                  <a:pt x="4425720" y="1620817"/>
                </a:cubicBezTo>
                <a:close/>
                <a:moveTo>
                  <a:pt x="2833481" y="1554921"/>
                </a:moveTo>
                <a:cubicBezTo>
                  <a:pt x="2833481" y="1554921"/>
                  <a:pt x="2846986" y="1568425"/>
                  <a:pt x="2840234" y="1581930"/>
                </a:cubicBezTo>
                <a:cubicBezTo>
                  <a:pt x="2826729" y="1595434"/>
                  <a:pt x="2799721" y="1602186"/>
                  <a:pt x="2799721" y="1602186"/>
                </a:cubicBezTo>
                <a:lnTo>
                  <a:pt x="2813225" y="1568425"/>
                </a:lnTo>
                <a:cubicBezTo>
                  <a:pt x="2813225" y="1568425"/>
                  <a:pt x="2813225" y="1568425"/>
                  <a:pt x="2833481" y="1554921"/>
                </a:cubicBezTo>
                <a:close/>
                <a:moveTo>
                  <a:pt x="1461755" y="1526595"/>
                </a:moveTo>
                <a:lnTo>
                  <a:pt x="1461715" y="1526922"/>
                </a:lnTo>
                <a:lnTo>
                  <a:pt x="1461549" y="1527110"/>
                </a:lnTo>
                <a:cubicBezTo>
                  <a:pt x="1453516" y="1537303"/>
                  <a:pt x="1446924" y="1547187"/>
                  <a:pt x="1443628" y="1555424"/>
                </a:cubicBezTo>
                <a:cubicBezTo>
                  <a:pt x="1437036" y="1568603"/>
                  <a:pt x="1443628" y="1555424"/>
                  <a:pt x="1450219" y="1542245"/>
                </a:cubicBezTo>
                <a:cubicBezTo>
                  <a:pt x="1453515" y="1532361"/>
                  <a:pt x="1460107" y="1522477"/>
                  <a:pt x="1461755" y="1526595"/>
                </a:cubicBezTo>
                <a:close/>
                <a:moveTo>
                  <a:pt x="1522730" y="1463171"/>
                </a:moveTo>
                <a:cubicBezTo>
                  <a:pt x="1522730" y="1463171"/>
                  <a:pt x="1588649" y="1463171"/>
                  <a:pt x="1582058" y="1496119"/>
                </a:cubicBezTo>
                <a:cubicBezTo>
                  <a:pt x="1575466" y="1529066"/>
                  <a:pt x="1562282" y="1614730"/>
                  <a:pt x="1562282" y="1614730"/>
                </a:cubicBezTo>
                <a:cubicBezTo>
                  <a:pt x="1582058" y="1674035"/>
                  <a:pt x="1582058" y="1674035"/>
                  <a:pt x="1582058" y="1674035"/>
                </a:cubicBezTo>
                <a:cubicBezTo>
                  <a:pt x="1601833" y="1739931"/>
                  <a:pt x="1601833" y="1739931"/>
                  <a:pt x="1601833" y="1739931"/>
                </a:cubicBezTo>
                <a:cubicBezTo>
                  <a:pt x="1568874" y="1779468"/>
                  <a:pt x="1568874" y="1779468"/>
                  <a:pt x="1568874" y="1779468"/>
                </a:cubicBezTo>
                <a:cubicBezTo>
                  <a:pt x="1549098" y="1851952"/>
                  <a:pt x="1549098" y="1851952"/>
                  <a:pt x="1549098" y="1851952"/>
                </a:cubicBezTo>
                <a:cubicBezTo>
                  <a:pt x="1549098" y="1851952"/>
                  <a:pt x="1601833" y="1917847"/>
                  <a:pt x="1661160" y="1891489"/>
                </a:cubicBezTo>
                <a:cubicBezTo>
                  <a:pt x="1661160" y="1891489"/>
                  <a:pt x="1740263" y="1983742"/>
                  <a:pt x="1812774" y="1911258"/>
                </a:cubicBezTo>
                <a:cubicBezTo>
                  <a:pt x="1812774" y="1911258"/>
                  <a:pt x="1891877" y="1812415"/>
                  <a:pt x="1924837" y="1891489"/>
                </a:cubicBezTo>
                <a:cubicBezTo>
                  <a:pt x="2010532" y="1838773"/>
                  <a:pt x="2010532" y="1838773"/>
                  <a:pt x="2010532" y="1838773"/>
                </a:cubicBezTo>
                <a:cubicBezTo>
                  <a:pt x="2135778" y="1799236"/>
                  <a:pt x="2135778" y="1799236"/>
                  <a:pt x="2135778" y="1799236"/>
                </a:cubicBezTo>
                <a:cubicBezTo>
                  <a:pt x="2135778" y="1799236"/>
                  <a:pt x="2181921" y="1812415"/>
                  <a:pt x="2188513" y="1772878"/>
                </a:cubicBezTo>
                <a:cubicBezTo>
                  <a:pt x="2188513" y="1772878"/>
                  <a:pt x="2155554" y="1700393"/>
                  <a:pt x="2228065" y="1687214"/>
                </a:cubicBezTo>
                <a:cubicBezTo>
                  <a:pt x="2261024" y="1634498"/>
                  <a:pt x="2261024" y="1634498"/>
                  <a:pt x="2261024" y="1634498"/>
                </a:cubicBezTo>
                <a:cubicBezTo>
                  <a:pt x="2261024" y="1634498"/>
                  <a:pt x="2392862" y="1555424"/>
                  <a:pt x="2465373" y="1634498"/>
                </a:cubicBezTo>
                <a:cubicBezTo>
                  <a:pt x="2498333" y="1746520"/>
                  <a:pt x="2498333" y="1746520"/>
                  <a:pt x="2498333" y="1746520"/>
                </a:cubicBezTo>
                <a:cubicBezTo>
                  <a:pt x="2498333" y="1746520"/>
                  <a:pt x="2584028" y="1792647"/>
                  <a:pt x="2518109" y="1838773"/>
                </a:cubicBezTo>
                <a:cubicBezTo>
                  <a:pt x="2491741" y="1898079"/>
                  <a:pt x="2491741" y="1898079"/>
                  <a:pt x="2491741" y="1898079"/>
                </a:cubicBezTo>
                <a:cubicBezTo>
                  <a:pt x="2491741" y="1898079"/>
                  <a:pt x="2544476" y="1957384"/>
                  <a:pt x="2478557" y="2010100"/>
                </a:cubicBezTo>
                <a:cubicBezTo>
                  <a:pt x="2478557" y="2010100"/>
                  <a:pt x="2419230" y="2082585"/>
                  <a:pt x="2491741" y="2082585"/>
                </a:cubicBezTo>
                <a:cubicBezTo>
                  <a:pt x="2524701" y="2148480"/>
                  <a:pt x="2524701" y="2148480"/>
                  <a:pt x="2524701" y="2148480"/>
                </a:cubicBezTo>
                <a:cubicBezTo>
                  <a:pt x="2524701" y="2148480"/>
                  <a:pt x="2577436" y="2188017"/>
                  <a:pt x="2570844" y="2260502"/>
                </a:cubicBezTo>
                <a:cubicBezTo>
                  <a:pt x="2696090" y="2339576"/>
                  <a:pt x="2696090" y="2339576"/>
                  <a:pt x="2696090" y="2339576"/>
                </a:cubicBezTo>
                <a:cubicBezTo>
                  <a:pt x="2788377" y="2379113"/>
                  <a:pt x="2788377" y="2379113"/>
                  <a:pt x="2788377" y="2379113"/>
                </a:cubicBezTo>
                <a:cubicBezTo>
                  <a:pt x="2887256" y="2425239"/>
                  <a:pt x="2887256" y="2425239"/>
                  <a:pt x="2887256" y="2425239"/>
                </a:cubicBezTo>
                <a:cubicBezTo>
                  <a:pt x="2979542" y="2359344"/>
                  <a:pt x="2979542" y="2359344"/>
                  <a:pt x="2979542" y="2359344"/>
                </a:cubicBezTo>
                <a:cubicBezTo>
                  <a:pt x="3085013" y="2326397"/>
                  <a:pt x="3085013" y="2326397"/>
                  <a:pt x="3085013" y="2326397"/>
                </a:cubicBezTo>
                <a:cubicBezTo>
                  <a:pt x="3085013" y="2372523"/>
                  <a:pt x="3085013" y="2372523"/>
                  <a:pt x="3085013" y="2372523"/>
                </a:cubicBezTo>
                <a:cubicBezTo>
                  <a:pt x="3019094" y="2405471"/>
                  <a:pt x="3019094" y="2405471"/>
                  <a:pt x="3019094" y="2405471"/>
                </a:cubicBezTo>
                <a:cubicBezTo>
                  <a:pt x="2966358" y="2471366"/>
                  <a:pt x="2966358" y="2471366"/>
                  <a:pt x="2966358" y="2471366"/>
                </a:cubicBezTo>
                <a:cubicBezTo>
                  <a:pt x="2900439" y="2517493"/>
                  <a:pt x="2900439" y="2517493"/>
                  <a:pt x="2900439" y="2517493"/>
                </a:cubicBezTo>
                <a:cubicBezTo>
                  <a:pt x="2893847" y="2596567"/>
                  <a:pt x="2893847" y="2596567"/>
                  <a:pt x="2893847" y="2596567"/>
                </a:cubicBezTo>
                <a:cubicBezTo>
                  <a:pt x="2900439" y="2616335"/>
                  <a:pt x="2920215" y="2609746"/>
                  <a:pt x="2926807" y="2603156"/>
                </a:cubicBezTo>
                <a:cubicBezTo>
                  <a:pt x="2939991" y="2596567"/>
                  <a:pt x="2939991" y="2589977"/>
                  <a:pt x="2913623" y="2636104"/>
                </a:cubicBezTo>
                <a:cubicBezTo>
                  <a:pt x="2860888" y="2721767"/>
                  <a:pt x="2887256" y="2754715"/>
                  <a:pt x="2887256" y="2754715"/>
                </a:cubicBezTo>
                <a:cubicBezTo>
                  <a:pt x="2880664" y="2807431"/>
                  <a:pt x="2880664" y="2807431"/>
                  <a:pt x="2880664" y="2807431"/>
                </a:cubicBezTo>
                <a:cubicBezTo>
                  <a:pt x="2966358" y="2820610"/>
                  <a:pt x="2966358" y="2820610"/>
                  <a:pt x="2966358" y="2820610"/>
                </a:cubicBezTo>
                <a:cubicBezTo>
                  <a:pt x="2966358" y="2820610"/>
                  <a:pt x="3019094" y="2820610"/>
                  <a:pt x="3005910" y="2886505"/>
                </a:cubicBezTo>
                <a:cubicBezTo>
                  <a:pt x="3012502" y="2965579"/>
                  <a:pt x="3012502" y="2965579"/>
                  <a:pt x="3012502" y="2965579"/>
                </a:cubicBezTo>
                <a:cubicBezTo>
                  <a:pt x="3065237" y="2945811"/>
                  <a:pt x="3065237" y="2945811"/>
                  <a:pt x="3065237" y="2945811"/>
                </a:cubicBezTo>
                <a:cubicBezTo>
                  <a:pt x="3078421" y="3044653"/>
                  <a:pt x="3078421" y="3044653"/>
                  <a:pt x="3078421" y="3044653"/>
                </a:cubicBezTo>
                <a:cubicBezTo>
                  <a:pt x="3078421" y="3044653"/>
                  <a:pt x="3078421" y="3084190"/>
                  <a:pt x="3058645" y="3110548"/>
                </a:cubicBezTo>
                <a:cubicBezTo>
                  <a:pt x="3032277" y="3130317"/>
                  <a:pt x="3032277" y="3130317"/>
                  <a:pt x="3032277" y="3130317"/>
                </a:cubicBezTo>
                <a:cubicBezTo>
                  <a:pt x="3111380" y="3189623"/>
                  <a:pt x="3111380" y="3189623"/>
                  <a:pt x="3111380" y="3189623"/>
                </a:cubicBezTo>
                <a:cubicBezTo>
                  <a:pt x="3157524" y="3262107"/>
                  <a:pt x="3157524" y="3262107"/>
                  <a:pt x="3157524" y="3262107"/>
                </a:cubicBezTo>
                <a:cubicBezTo>
                  <a:pt x="3150932" y="3301644"/>
                  <a:pt x="3131156" y="3341181"/>
                  <a:pt x="3131156" y="3341181"/>
                </a:cubicBezTo>
                <a:cubicBezTo>
                  <a:pt x="3170708" y="3387308"/>
                  <a:pt x="3170708" y="3387308"/>
                  <a:pt x="3170708" y="3387308"/>
                </a:cubicBezTo>
                <a:cubicBezTo>
                  <a:pt x="3164116" y="3492740"/>
                  <a:pt x="3164116" y="3492740"/>
                  <a:pt x="3164116" y="3492740"/>
                </a:cubicBezTo>
                <a:cubicBezTo>
                  <a:pt x="3269586" y="3604762"/>
                  <a:pt x="3269586" y="3604762"/>
                  <a:pt x="3269586" y="3604762"/>
                </a:cubicBezTo>
                <a:cubicBezTo>
                  <a:pt x="3144340" y="3677246"/>
                  <a:pt x="3144340" y="3677246"/>
                  <a:pt x="3144340" y="3677246"/>
                </a:cubicBezTo>
                <a:cubicBezTo>
                  <a:pt x="3104788" y="3716783"/>
                  <a:pt x="3104788" y="3716783"/>
                  <a:pt x="3104788" y="3716783"/>
                </a:cubicBezTo>
                <a:cubicBezTo>
                  <a:pt x="3078421" y="3789268"/>
                  <a:pt x="3078421" y="3789268"/>
                  <a:pt x="3078421" y="3789268"/>
                </a:cubicBezTo>
                <a:cubicBezTo>
                  <a:pt x="3065237" y="3868342"/>
                  <a:pt x="3065237" y="3868342"/>
                  <a:pt x="3065237" y="3868342"/>
                </a:cubicBezTo>
                <a:cubicBezTo>
                  <a:pt x="2986134" y="3901289"/>
                  <a:pt x="2986134" y="3901289"/>
                  <a:pt x="2986134" y="3901289"/>
                </a:cubicBezTo>
                <a:cubicBezTo>
                  <a:pt x="2939991" y="3901289"/>
                  <a:pt x="2939991" y="3901289"/>
                  <a:pt x="2939991" y="3901289"/>
                </a:cubicBezTo>
                <a:cubicBezTo>
                  <a:pt x="2939991" y="3901289"/>
                  <a:pt x="2933399" y="3934237"/>
                  <a:pt x="2926807" y="3960595"/>
                </a:cubicBezTo>
                <a:cubicBezTo>
                  <a:pt x="2920215" y="3986953"/>
                  <a:pt x="2913623" y="4033080"/>
                  <a:pt x="2913623" y="4033080"/>
                </a:cubicBezTo>
                <a:cubicBezTo>
                  <a:pt x="2847704" y="4079206"/>
                  <a:pt x="2847704" y="4079206"/>
                  <a:pt x="2847704" y="4079206"/>
                </a:cubicBezTo>
                <a:cubicBezTo>
                  <a:pt x="2748825" y="4085796"/>
                  <a:pt x="2748825" y="4085796"/>
                  <a:pt x="2748825" y="4085796"/>
                </a:cubicBezTo>
                <a:cubicBezTo>
                  <a:pt x="2748825" y="4085796"/>
                  <a:pt x="2729050" y="4098975"/>
                  <a:pt x="2702682" y="4098975"/>
                </a:cubicBezTo>
                <a:cubicBezTo>
                  <a:pt x="2676314" y="4105564"/>
                  <a:pt x="2656539" y="4164870"/>
                  <a:pt x="2656539" y="4164870"/>
                </a:cubicBezTo>
                <a:cubicBezTo>
                  <a:pt x="2597212" y="4197817"/>
                  <a:pt x="2597212" y="4230765"/>
                  <a:pt x="2610395" y="4257123"/>
                </a:cubicBezTo>
                <a:cubicBezTo>
                  <a:pt x="2623579" y="4283481"/>
                  <a:pt x="2623579" y="4309839"/>
                  <a:pt x="2610395" y="4336197"/>
                </a:cubicBezTo>
                <a:cubicBezTo>
                  <a:pt x="2597212" y="4355966"/>
                  <a:pt x="2630171" y="4388913"/>
                  <a:pt x="2584028" y="4395503"/>
                </a:cubicBezTo>
                <a:cubicBezTo>
                  <a:pt x="2537884" y="4402092"/>
                  <a:pt x="2524701" y="4408682"/>
                  <a:pt x="2498333" y="4415271"/>
                </a:cubicBezTo>
                <a:cubicBezTo>
                  <a:pt x="2471965" y="4415271"/>
                  <a:pt x="2471965" y="4415271"/>
                  <a:pt x="2471965" y="4415271"/>
                </a:cubicBezTo>
                <a:cubicBezTo>
                  <a:pt x="2386271" y="4448219"/>
                  <a:pt x="2386271" y="4448219"/>
                  <a:pt x="2386271" y="4448219"/>
                </a:cubicBezTo>
                <a:cubicBezTo>
                  <a:pt x="2386271" y="4448219"/>
                  <a:pt x="2359903" y="4514114"/>
                  <a:pt x="2412638" y="4566830"/>
                </a:cubicBezTo>
                <a:cubicBezTo>
                  <a:pt x="2478557" y="4639314"/>
                  <a:pt x="2478557" y="4639314"/>
                  <a:pt x="2478557" y="4639314"/>
                </a:cubicBezTo>
                <a:cubicBezTo>
                  <a:pt x="2478557" y="4639314"/>
                  <a:pt x="2544476" y="4678851"/>
                  <a:pt x="2518109" y="4678851"/>
                </a:cubicBezTo>
                <a:cubicBezTo>
                  <a:pt x="2485149" y="4678851"/>
                  <a:pt x="2419230" y="4685441"/>
                  <a:pt x="2419230" y="4685441"/>
                </a:cubicBezTo>
                <a:cubicBezTo>
                  <a:pt x="2392862" y="4626135"/>
                  <a:pt x="2392862" y="4626135"/>
                  <a:pt x="2392862" y="4626135"/>
                </a:cubicBezTo>
                <a:cubicBezTo>
                  <a:pt x="2346719" y="4560240"/>
                  <a:pt x="2346719" y="4560240"/>
                  <a:pt x="2346719" y="4560240"/>
                </a:cubicBezTo>
                <a:cubicBezTo>
                  <a:pt x="2346719" y="4507524"/>
                  <a:pt x="2346719" y="4507524"/>
                  <a:pt x="2346719" y="4507524"/>
                </a:cubicBezTo>
                <a:cubicBezTo>
                  <a:pt x="2300576" y="4454808"/>
                  <a:pt x="2300576" y="4454808"/>
                  <a:pt x="2300576" y="4454808"/>
                </a:cubicBezTo>
                <a:cubicBezTo>
                  <a:pt x="2267616" y="4415271"/>
                  <a:pt x="2267616" y="4415271"/>
                  <a:pt x="2267616" y="4415271"/>
                </a:cubicBezTo>
                <a:cubicBezTo>
                  <a:pt x="2267616" y="4415271"/>
                  <a:pt x="2188513" y="4369145"/>
                  <a:pt x="2181921" y="4402092"/>
                </a:cubicBezTo>
                <a:cubicBezTo>
                  <a:pt x="2168737" y="4421861"/>
                  <a:pt x="2168737" y="4421861"/>
                  <a:pt x="2162145" y="4421861"/>
                </a:cubicBezTo>
                <a:cubicBezTo>
                  <a:pt x="2162145" y="4421861"/>
                  <a:pt x="2162145" y="4421861"/>
                  <a:pt x="2162145" y="4448219"/>
                </a:cubicBezTo>
                <a:cubicBezTo>
                  <a:pt x="2162145" y="4494345"/>
                  <a:pt x="2195105" y="4487756"/>
                  <a:pt x="2162145" y="4494345"/>
                </a:cubicBezTo>
                <a:cubicBezTo>
                  <a:pt x="2122594" y="4507524"/>
                  <a:pt x="2122594" y="4507524"/>
                  <a:pt x="2122594" y="4507524"/>
                </a:cubicBezTo>
                <a:cubicBezTo>
                  <a:pt x="2056675" y="4435040"/>
                  <a:pt x="2056675" y="4435040"/>
                  <a:pt x="2056675" y="4435040"/>
                </a:cubicBezTo>
                <a:cubicBezTo>
                  <a:pt x="2030307" y="4435040"/>
                  <a:pt x="2003940" y="4474577"/>
                  <a:pt x="2003940" y="4474577"/>
                </a:cubicBezTo>
                <a:cubicBezTo>
                  <a:pt x="2003940" y="4474577"/>
                  <a:pt x="1957796" y="4481166"/>
                  <a:pt x="1938021" y="4500935"/>
                </a:cubicBezTo>
                <a:cubicBezTo>
                  <a:pt x="1918245" y="4520703"/>
                  <a:pt x="1918245" y="4520703"/>
                  <a:pt x="1918245" y="4520703"/>
                </a:cubicBezTo>
                <a:cubicBezTo>
                  <a:pt x="1918245" y="4520703"/>
                  <a:pt x="1852326" y="4553651"/>
                  <a:pt x="1839142" y="4573419"/>
                </a:cubicBezTo>
                <a:cubicBezTo>
                  <a:pt x="1825958" y="4599777"/>
                  <a:pt x="1819366" y="4632725"/>
                  <a:pt x="1819366" y="4632725"/>
                </a:cubicBezTo>
                <a:cubicBezTo>
                  <a:pt x="1839142" y="5159886"/>
                  <a:pt x="1839142" y="5159886"/>
                  <a:pt x="1839142" y="5159886"/>
                </a:cubicBezTo>
                <a:cubicBezTo>
                  <a:pt x="1792999" y="5166475"/>
                  <a:pt x="1792999" y="5166475"/>
                  <a:pt x="1792999" y="5166475"/>
                </a:cubicBezTo>
                <a:cubicBezTo>
                  <a:pt x="1792999" y="5074222"/>
                  <a:pt x="1792999" y="5074222"/>
                  <a:pt x="1792999" y="5074222"/>
                </a:cubicBezTo>
                <a:cubicBezTo>
                  <a:pt x="1792999" y="5074222"/>
                  <a:pt x="1766631" y="4988558"/>
                  <a:pt x="1773223" y="4968790"/>
                </a:cubicBezTo>
                <a:cubicBezTo>
                  <a:pt x="1773223" y="4942432"/>
                  <a:pt x="1753447" y="4843589"/>
                  <a:pt x="1753447" y="4843589"/>
                </a:cubicBezTo>
                <a:cubicBezTo>
                  <a:pt x="1773223" y="4738157"/>
                  <a:pt x="1773223" y="4738157"/>
                  <a:pt x="1773223" y="4738157"/>
                </a:cubicBezTo>
                <a:cubicBezTo>
                  <a:pt x="1766631" y="4678851"/>
                  <a:pt x="1766631" y="4678851"/>
                  <a:pt x="1766631" y="4678851"/>
                </a:cubicBezTo>
                <a:cubicBezTo>
                  <a:pt x="1694120" y="4639314"/>
                  <a:pt x="1694120" y="4639314"/>
                  <a:pt x="1694120" y="4639314"/>
                </a:cubicBezTo>
                <a:cubicBezTo>
                  <a:pt x="1694120" y="4639314"/>
                  <a:pt x="1634793" y="4599777"/>
                  <a:pt x="1641385" y="4652493"/>
                </a:cubicBezTo>
                <a:cubicBezTo>
                  <a:pt x="1647977" y="4705210"/>
                  <a:pt x="1628201" y="4738157"/>
                  <a:pt x="1628201" y="4738157"/>
                </a:cubicBezTo>
                <a:cubicBezTo>
                  <a:pt x="1582058" y="4757926"/>
                  <a:pt x="1549098" y="4738157"/>
                  <a:pt x="1562282" y="4711799"/>
                </a:cubicBezTo>
                <a:cubicBezTo>
                  <a:pt x="1575466" y="4692030"/>
                  <a:pt x="1575466" y="4692030"/>
                  <a:pt x="1575466" y="4692030"/>
                </a:cubicBezTo>
                <a:cubicBezTo>
                  <a:pt x="1582058" y="4612956"/>
                  <a:pt x="1582058" y="4612956"/>
                  <a:pt x="1582058" y="4612956"/>
                </a:cubicBezTo>
                <a:cubicBezTo>
                  <a:pt x="1535914" y="4580009"/>
                  <a:pt x="1535914" y="4580009"/>
                  <a:pt x="1535914" y="4580009"/>
                </a:cubicBezTo>
                <a:cubicBezTo>
                  <a:pt x="1535914" y="4580009"/>
                  <a:pt x="1529322" y="4553651"/>
                  <a:pt x="1502955" y="4533882"/>
                </a:cubicBezTo>
                <a:cubicBezTo>
                  <a:pt x="1483179" y="4507524"/>
                  <a:pt x="1483179" y="4507524"/>
                  <a:pt x="1483179" y="4507524"/>
                </a:cubicBezTo>
                <a:cubicBezTo>
                  <a:pt x="1390892" y="4461398"/>
                  <a:pt x="1390892" y="4461398"/>
                  <a:pt x="1390892" y="4461398"/>
                </a:cubicBezTo>
                <a:cubicBezTo>
                  <a:pt x="1390892" y="4461398"/>
                  <a:pt x="1357933" y="4494345"/>
                  <a:pt x="1344749" y="4514114"/>
                </a:cubicBezTo>
                <a:cubicBezTo>
                  <a:pt x="1331565" y="4540472"/>
                  <a:pt x="1285422" y="4553651"/>
                  <a:pt x="1285422" y="4553651"/>
                </a:cubicBezTo>
                <a:cubicBezTo>
                  <a:pt x="1206319" y="4553651"/>
                  <a:pt x="1206319" y="4553651"/>
                  <a:pt x="1206319" y="4553651"/>
                </a:cubicBezTo>
                <a:cubicBezTo>
                  <a:pt x="1160175" y="4527293"/>
                  <a:pt x="1160175" y="4527293"/>
                  <a:pt x="1160175" y="4527293"/>
                </a:cubicBezTo>
                <a:cubicBezTo>
                  <a:pt x="1140400" y="4448219"/>
                  <a:pt x="1140400" y="4448219"/>
                  <a:pt x="1140400" y="4448219"/>
                </a:cubicBezTo>
                <a:cubicBezTo>
                  <a:pt x="1140400" y="4448219"/>
                  <a:pt x="1127216" y="4421861"/>
                  <a:pt x="1100848" y="4402092"/>
                </a:cubicBezTo>
                <a:cubicBezTo>
                  <a:pt x="1081073" y="4375734"/>
                  <a:pt x="988786" y="4316428"/>
                  <a:pt x="988786" y="4316428"/>
                </a:cubicBezTo>
                <a:cubicBezTo>
                  <a:pt x="942643" y="4283481"/>
                  <a:pt x="942643" y="4283481"/>
                  <a:pt x="942643" y="4283481"/>
                </a:cubicBezTo>
                <a:cubicBezTo>
                  <a:pt x="942643" y="4283481"/>
                  <a:pt x="949234" y="4224175"/>
                  <a:pt x="949234" y="4197817"/>
                </a:cubicBezTo>
                <a:cubicBezTo>
                  <a:pt x="949234" y="4184638"/>
                  <a:pt x="955826" y="4184638"/>
                  <a:pt x="962418" y="4184638"/>
                </a:cubicBezTo>
                <a:cubicBezTo>
                  <a:pt x="969010" y="4184638"/>
                  <a:pt x="969010" y="4184638"/>
                  <a:pt x="942643" y="4171459"/>
                </a:cubicBezTo>
                <a:cubicBezTo>
                  <a:pt x="896499" y="4145101"/>
                  <a:pt x="955826" y="4164870"/>
                  <a:pt x="896499" y="4145101"/>
                </a:cubicBezTo>
                <a:cubicBezTo>
                  <a:pt x="837172" y="4125333"/>
                  <a:pt x="771253" y="4118743"/>
                  <a:pt x="804213" y="4079206"/>
                </a:cubicBezTo>
                <a:cubicBezTo>
                  <a:pt x="837172" y="4033080"/>
                  <a:pt x="837172" y="4033080"/>
                  <a:pt x="837172" y="4033080"/>
                </a:cubicBezTo>
                <a:cubicBezTo>
                  <a:pt x="837172" y="4033080"/>
                  <a:pt x="817396" y="3960595"/>
                  <a:pt x="791029" y="3973774"/>
                </a:cubicBezTo>
                <a:cubicBezTo>
                  <a:pt x="777845" y="3973774"/>
                  <a:pt x="771253" y="3973774"/>
                  <a:pt x="764661" y="3967185"/>
                </a:cubicBezTo>
                <a:cubicBezTo>
                  <a:pt x="758069" y="3960595"/>
                  <a:pt x="744885" y="3960595"/>
                  <a:pt x="725110" y="3986953"/>
                </a:cubicBezTo>
                <a:cubicBezTo>
                  <a:pt x="692150" y="4026490"/>
                  <a:pt x="731702" y="4000132"/>
                  <a:pt x="692150" y="4026490"/>
                </a:cubicBezTo>
                <a:cubicBezTo>
                  <a:pt x="646007" y="4052848"/>
                  <a:pt x="619639" y="4039669"/>
                  <a:pt x="619639" y="4039669"/>
                </a:cubicBezTo>
                <a:cubicBezTo>
                  <a:pt x="573496" y="3986953"/>
                  <a:pt x="573496" y="3986953"/>
                  <a:pt x="573496" y="3986953"/>
                </a:cubicBezTo>
                <a:cubicBezTo>
                  <a:pt x="593271" y="3934237"/>
                  <a:pt x="593271" y="3934237"/>
                  <a:pt x="593271" y="3934237"/>
                </a:cubicBezTo>
                <a:cubicBezTo>
                  <a:pt x="553720" y="3881521"/>
                  <a:pt x="566904" y="3848573"/>
                  <a:pt x="533944" y="3841984"/>
                </a:cubicBezTo>
                <a:cubicBezTo>
                  <a:pt x="494393" y="3835394"/>
                  <a:pt x="461433" y="3802447"/>
                  <a:pt x="461433" y="3802447"/>
                </a:cubicBezTo>
                <a:cubicBezTo>
                  <a:pt x="441658" y="3756320"/>
                  <a:pt x="441658" y="3756320"/>
                  <a:pt x="441658" y="3756320"/>
                </a:cubicBezTo>
                <a:cubicBezTo>
                  <a:pt x="441658" y="3756320"/>
                  <a:pt x="408698" y="3631120"/>
                  <a:pt x="375739" y="3637709"/>
                </a:cubicBezTo>
                <a:cubicBezTo>
                  <a:pt x="362555" y="3637709"/>
                  <a:pt x="355963" y="3631120"/>
                  <a:pt x="342779" y="3624530"/>
                </a:cubicBezTo>
                <a:cubicBezTo>
                  <a:pt x="336187" y="3617941"/>
                  <a:pt x="323003" y="3611351"/>
                  <a:pt x="309820" y="3611351"/>
                </a:cubicBezTo>
                <a:cubicBezTo>
                  <a:pt x="283452" y="3617941"/>
                  <a:pt x="204349" y="3611351"/>
                  <a:pt x="204349" y="3611351"/>
                </a:cubicBezTo>
                <a:cubicBezTo>
                  <a:pt x="138430" y="3558635"/>
                  <a:pt x="138430" y="3558635"/>
                  <a:pt x="138430" y="3558635"/>
                </a:cubicBezTo>
                <a:cubicBezTo>
                  <a:pt x="138430" y="3558635"/>
                  <a:pt x="138430" y="3538866"/>
                  <a:pt x="151614" y="3512508"/>
                </a:cubicBezTo>
                <a:cubicBezTo>
                  <a:pt x="164798" y="3492740"/>
                  <a:pt x="164798" y="3492740"/>
                  <a:pt x="164798" y="3492740"/>
                </a:cubicBezTo>
                <a:cubicBezTo>
                  <a:pt x="164798" y="3492740"/>
                  <a:pt x="158206" y="3505919"/>
                  <a:pt x="105470" y="3492740"/>
                </a:cubicBezTo>
                <a:cubicBezTo>
                  <a:pt x="52735" y="3486150"/>
                  <a:pt x="39551" y="3433434"/>
                  <a:pt x="39551" y="3433434"/>
                </a:cubicBezTo>
                <a:cubicBezTo>
                  <a:pt x="39551" y="3433434"/>
                  <a:pt x="59327" y="3400487"/>
                  <a:pt x="39551" y="3360950"/>
                </a:cubicBezTo>
                <a:cubicBezTo>
                  <a:pt x="26368" y="3328002"/>
                  <a:pt x="0" y="3229160"/>
                  <a:pt x="0" y="3229160"/>
                </a:cubicBezTo>
                <a:cubicBezTo>
                  <a:pt x="32959" y="3176444"/>
                  <a:pt x="32959" y="3176444"/>
                  <a:pt x="32959" y="3176444"/>
                </a:cubicBezTo>
                <a:cubicBezTo>
                  <a:pt x="112062" y="3117138"/>
                  <a:pt x="112062" y="3117138"/>
                  <a:pt x="112062" y="3117138"/>
                </a:cubicBezTo>
                <a:cubicBezTo>
                  <a:pt x="145022" y="3071011"/>
                  <a:pt x="158206" y="2978758"/>
                  <a:pt x="158206" y="2978758"/>
                </a:cubicBezTo>
                <a:cubicBezTo>
                  <a:pt x="210941" y="2965579"/>
                  <a:pt x="224125" y="2952400"/>
                  <a:pt x="257084" y="2952400"/>
                </a:cubicBezTo>
                <a:cubicBezTo>
                  <a:pt x="296636" y="2952400"/>
                  <a:pt x="296636" y="2932632"/>
                  <a:pt x="336187" y="2939221"/>
                </a:cubicBezTo>
                <a:cubicBezTo>
                  <a:pt x="369147" y="2945811"/>
                  <a:pt x="382330" y="2919453"/>
                  <a:pt x="382330" y="2919453"/>
                </a:cubicBezTo>
                <a:cubicBezTo>
                  <a:pt x="355963" y="2879916"/>
                  <a:pt x="342779" y="2853558"/>
                  <a:pt x="316411" y="2840379"/>
                </a:cubicBezTo>
                <a:cubicBezTo>
                  <a:pt x="296636" y="2827200"/>
                  <a:pt x="276860" y="2787662"/>
                  <a:pt x="276860" y="2787662"/>
                </a:cubicBezTo>
                <a:cubicBezTo>
                  <a:pt x="276860" y="2701999"/>
                  <a:pt x="276860" y="2701999"/>
                  <a:pt x="276860" y="2701999"/>
                </a:cubicBezTo>
                <a:cubicBezTo>
                  <a:pt x="276860" y="2701999"/>
                  <a:pt x="250492" y="2649283"/>
                  <a:pt x="263676" y="2622925"/>
                </a:cubicBezTo>
                <a:cubicBezTo>
                  <a:pt x="276860" y="2603156"/>
                  <a:pt x="210941" y="2622925"/>
                  <a:pt x="276860" y="2603156"/>
                </a:cubicBezTo>
                <a:cubicBezTo>
                  <a:pt x="342779" y="2583388"/>
                  <a:pt x="342779" y="2583388"/>
                  <a:pt x="342779" y="2583388"/>
                </a:cubicBezTo>
                <a:cubicBezTo>
                  <a:pt x="355963" y="2517493"/>
                  <a:pt x="355963" y="2517493"/>
                  <a:pt x="355963" y="2517493"/>
                </a:cubicBezTo>
                <a:cubicBezTo>
                  <a:pt x="355963" y="2431829"/>
                  <a:pt x="355963" y="2431829"/>
                  <a:pt x="355963" y="2431829"/>
                </a:cubicBezTo>
                <a:cubicBezTo>
                  <a:pt x="408698" y="2398881"/>
                  <a:pt x="408698" y="2398881"/>
                  <a:pt x="408698" y="2398881"/>
                </a:cubicBezTo>
                <a:cubicBezTo>
                  <a:pt x="474617" y="2372523"/>
                  <a:pt x="474617" y="2372523"/>
                  <a:pt x="474617" y="2372523"/>
                </a:cubicBezTo>
                <a:cubicBezTo>
                  <a:pt x="547128" y="2332986"/>
                  <a:pt x="547128" y="2332986"/>
                  <a:pt x="547128" y="2332986"/>
                </a:cubicBezTo>
                <a:cubicBezTo>
                  <a:pt x="553720" y="2240733"/>
                  <a:pt x="553720" y="2240733"/>
                  <a:pt x="553720" y="2240733"/>
                </a:cubicBezTo>
                <a:cubicBezTo>
                  <a:pt x="487801" y="2214375"/>
                  <a:pt x="487801" y="2214375"/>
                  <a:pt x="487801" y="2214375"/>
                </a:cubicBezTo>
                <a:cubicBezTo>
                  <a:pt x="487801" y="2214375"/>
                  <a:pt x="481209" y="2122122"/>
                  <a:pt x="507577" y="2115533"/>
                </a:cubicBezTo>
                <a:cubicBezTo>
                  <a:pt x="540536" y="2115533"/>
                  <a:pt x="586680" y="2082585"/>
                  <a:pt x="586680" y="2082585"/>
                </a:cubicBezTo>
                <a:cubicBezTo>
                  <a:pt x="586680" y="2082585"/>
                  <a:pt x="652599" y="2108943"/>
                  <a:pt x="659191" y="2075995"/>
                </a:cubicBezTo>
                <a:cubicBezTo>
                  <a:pt x="665782" y="2049637"/>
                  <a:pt x="672374" y="2023279"/>
                  <a:pt x="678966" y="1990332"/>
                </a:cubicBezTo>
                <a:cubicBezTo>
                  <a:pt x="685558" y="1957384"/>
                  <a:pt x="725110" y="1884900"/>
                  <a:pt x="725110" y="1884900"/>
                </a:cubicBezTo>
                <a:cubicBezTo>
                  <a:pt x="725110" y="1884900"/>
                  <a:pt x="777845" y="1851952"/>
                  <a:pt x="804213" y="1865131"/>
                </a:cubicBezTo>
                <a:cubicBezTo>
                  <a:pt x="823988" y="1878310"/>
                  <a:pt x="856948" y="1884900"/>
                  <a:pt x="896499" y="1891489"/>
                </a:cubicBezTo>
                <a:cubicBezTo>
                  <a:pt x="929459" y="1898079"/>
                  <a:pt x="922867" y="1911258"/>
                  <a:pt x="969010" y="1911258"/>
                </a:cubicBezTo>
                <a:cubicBezTo>
                  <a:pt x="1015154" y="1917847"/>
                  <a:pt x="1074481" y="1937616"/>
                  <a:pt x="1074481" y="1911258"/>
                </a:cubicBezTo>
                <a:cubicBezTo>
                  <a:pt x="1081073" y="1884900"/>
                  <a:pt x="1114032" y="1851952"/>
                  <a:pt x="1114032" y="1825594"/>
                </a:cubicBezTo>
                <a:cubicBezTo>
                  <a:pt x="1107440" y="1799236"/>
                  <a:pt x="1146992" y="1733341"/>
                  <a:pt x="1146992" y="1733341"/>
                </a:cubicBezTo>
                <a:cubicBezTo>
                  <a:pt x="1239278" y="1739931"/>
                  <a:pt x="1239278" y="1739931"/>
                  <a:pt x="1239278" y="1739931"/>
                </a:cubicBezTo>
                <a:cubicBezTo>
                  <a:pt x="1245870" y="1786057"/>
                  <a:pt x="1245870" y="1786057"/>
                  <a:pt x="1245870" y="1786057"/>
                </a:cubicBezTo>
                <a:cubicBezTo>
                  <a:pt x="1245870" y="1786057"/>
                  <a:pt x="1259054" y="1845363"/>
                  <a:pt x="1239278" y="1865131"/>
                </a:cubicBezTo>
                <a:cubicBezTo>
                  <a:pt x="1212911" y="1884900"/>
                  <a:pt x="1206319" y="1931026"/>
                  <a:pt x="1232686" y="1931026"/>
                </a:cubicBezTo>
                <a:cubicBezTo>
                  <a:pt x="1259054" y="1937616"/>
                  <a:pt x="1456811" y="1937616"/>
                  <a:pt x="1437036" y="1924437"/>
                </a:cubicBezTo>
                <a:cubicBezTo>
                  <a:pt x="1423852" y="1911258"/>
                  <a:pt x="1423852" y="1911258"/>
                  <a:pt x="1423852" y="1911258"/>
                </a:cubicBezTo>
                <a:cubicBezTo>
                  <a:pt x="1509547" y="1759699"/>
                  <a:pt x="1509547" y="1759699"/>
                  <a:pt x="1509547" y="1759699"/>
                </a:cubicBezTo>
                <a:cubicBezTo>
                  <a:pt x="1509547" y="1759699"/>
                  <a:pt x="1397484" y="1746520"/>
                  <a:pt x="1443628" y="1594961"/>
                </a:cubicBezTo>
                <a:cubicBezTo>
                  <a:pt x="1451868" y="1571898"/>
                  <a:pt x="1456811" y="1555836"/>
                  <a:pt x="1459489" y="1545025"/>
                </a:cubicBezTo>
                <a:lnTo>
                  <a:pt x="1461715" y="1526922"/>
                </a:lnTo>
                <a:lnTo>
                  <a:pt x="1488123" y="1496942"/>
                </a:lnTo>
                <a:cubicBezTo>
                  <a:pt x="1506251" y="1477998"/>
                  <a:pt x="1522730" y="1463171"/>
                  <a:pt x="1522730" y="1463171"/>
                </a:cubicBezTo>
                <a:close/>
                <a:moveTo>
                  <a:pt x="2832694" y="1433993"/>
                </a:moveTo>
                <a:cubicBezTo>
                  <a:pt x="2837256" y="1432473"/>
                  <a:pt x="2842121" y="1433283"/>
                  <a:pt x="2846987" y="1438149"/>
                </a:cubicBezTo>
                <a:cubicBezTo>
                  <a:pt x="2834012" y="1470586"/>
                  <a:pt x="2834012" y="1470586"/>
                  <a:pt x="2834012" y="1470586"/>
                </a:cubicBezTo>
                <a:cubicBezTo>
                  <a:pt x="2821037" y="1477073"/>
                  <a:pt x="2808063" y="1464098"/>
                  <a:pt x="2808063" y="1464098"/>
                </a:cubicBezTo>
                <a:cubicBezTo>
                  <a:pt x="2808063" y="1464098"/>
                  <a:pt x="2819010" y="1438554"/>
                  <a:pt x="2832694" y="1433993"/>
                </a:cubicBezTo>
                <a:close/>
                <a:moveTo>
                  <a:pt x="3278763" y="1399123"/>
                </a:moveTo>
                <a:cubicBezTo>
                  <a:pt x="3284934" y="1398814"/>
                  <a:pt x="3289047" y="1401697"/>
                  <a:pt x="3289047" y="1409935"/>
                </a:cubicBezTo>
                <a:cubicBezTo>
                  <a:pt x="3289047" y="1409935"/>
                  <a:pt x="3282465" y="1449477"/>
                  <a:pt x="3242974" y="1436296"/>
                </a:cubicBezTo>
                <a:cubicBezTo>
                  <a:pt x="3190319" y="1469248"/>
                  <a:pt x="3190319" y="1469248"/>
                  <a:pt x="3190319" y="1469248"/>
                </a:cubicBezTo>
                <a:cubicBezTo>
                  <a:pt x="3104755" y="1495609"/>
                  <a:pt x="3104755" y="1495609"/>
                  <a:pt x="3104755" y="1495609"/>
                </a:cubicBezTo>
                <a:cubicBezTo>
                  <a:pt x="3038937" y="1508789"/>
                  <a:pt x="3038937" y="1508789"/>
                  <a:pt x="3038937" y="1508789"/>
                </a:cubicBezTo>
                <a:lnTo>
                  <a:pt x="2966537" y="1554921"/>
                </a:lnTo>
                <a:cubicBezTo>
                  <a:pt x="2966537" y="1554921"/>
                  <a:pt x="2992864" y="1508789"/>
                  <a:pt x="3025773" y="1502199"/>
                </a:cubicBezTo>
                <a:cubicBezTo>
                  <a:pt x="3078428" y="1489018"/>
                  <a:pt x="3078428" y="1489018"/>
                  <a:pt x="3078428" y="1489018"/>
                </a:cubicBezTo>
                <a:cubicBezTo>
                  <a:pt x="3157410" y="1462657"/>
                  <a:pt x="3157410" y="1462657"/>
                  <a:pt x="3157410" y="1462657"/>
                </a:cubicBezTo>
                <a:cubicBezTo>
                  <a:pt x="3223228" y="1429706"/>
                  <a:pt x="3223228" y="1429706"/>
                  <a:pt x="3223228" y="1429706"/>
                </a:cubicBezTo>
                <a:cubicBezTo>
                  <a:pt x="3223228" y="1429706"/>
                  <a:pt x="3260252" y="1400050"/>
                  <a:pt x="3278763" y="1399123"/>
                </a:cubicBezTo>
                <a:close/>
                <a:moveTo>
                  <a:pt x="3040257" y="1218887"/>
                </a:moveTo>
                <a:cubicBezTo>
                  <a:pt x="3042733" y="1219819"/>
                  <a:pt x="3044384" y="1222305"/>
                  <a:pt x="3044384" y="1227278"/>
                </a:cubicBezTo>
                <a:lnTo>
                  <a:pt x="2938734" y="1293577"/>
                </a:lnTo>
                <a:cubicBezTo>
                  <a:pt x="2938734" y="1293577"/>
                  <a:pt x="2938734" y="1293577"/>
                  <a:pt x="2984956" y="1253797"/>
                </a:cubicBezTo>
                <a:cubicBezTo>
                  <a:pt x="2984956" y="1253797"/>
                  <a:pt x="2984956" y="1253797"/>
                  <a:pt x="3017971" y="1227278"/>
                </a:cubicBezTo>
                <a:cubicBezTo>
                  <a:pt x="3017971" y="1227278"/>
                  <a:pt x="3032828" y="1216090"/>
                  <a:pt x="3040257" y="1218887"/>
                </a:cubicBezTo>
                <a:close/>
                <a:moveTo>
                  <a:pt x="3577972" y="974958"/>
                </a:moveTo>
                <a:cubicBezTo>
                  <a:pt x="3577972" y="974958"/>
                  <a:pt x="3597656" y="1001648"/>
                  <a:pt x="3571410" y="1008321"/>
                </a:cubicBezTo>
                <a:cubicBezTo>
                  <a:pt x="3532042" y="1035011"/>
                  <a:pt x="3532042" y="1035011"/>
                  <a:pt x="3532042" y="1035011"/>
                </a:cubicBezTo>
                <a:cubicBezTo>
                  <a:pt x="3532042" y="1035011"/>
                  <a:pt x="3453305" y="1101737"/>
                  <a:pt x="3433620" y="1081719"/>
                </a:cubicBezTo>
                <a:cubicBezTo>
                  <a:pt x="3538603" y="1008321"/>
                  <a:pt x="3538603" y="1008321"/>
                  <a:pt x="3538603" y="1008321"/>
                </a:cubicBezTo>
                <a:cubicBezTo>
                  <a:pt x="3538603" y="1008321"/>
                  <a:pt x="3564849" y="968285"/>
                  <a:pt x="3577972" y="974958"/>
                </a:cubicBezTo>
                <a:close/>
                <a:moveTo>
                  <a:pt x="3116672" y="937703"/>
                </a:moveTo>
                <a:cubicBezTo>
                  <a:pt x="3116672" y="937703"/>
                  <a:pt x="3077351" y="1016345"/>
                  <a:pt x="3024923" y="1029452"/>
                </a:cubicBezTo>
                <a:cubicBezTo>
                  <a:pt x="3116672" y="937703"/>
                  <a:pt x="3116672" y="937703"/>
                  <a:pt x="3116672" y="937703"/>
                </a:cubicBezTo>
                <a:close/>
                <a:moveTo>
                  <a:pt x="3049945" y="929362"/>
                </a:moveTo>
                <a:lnTo>
                  <a:pt x="2944295" y="1040572"/>
                </a:lnTo>
                <a:lnTo>
                  <a:pt x="2985999" y="990527"/>
                </a:lnTo>
                <a:lnTo>
                  <a:pt x="3049945" y="929362"/>
                </a:lnTo>
                <a:close/>
                <a:moveTo>
                  <a:pt x="3873636" y="467839"/>
                </a:moveTo>
                <a:cubicBezTo>
                  <a:pt x="3873636" y="467839"/>
                  <a:pt x="3873636" y="467839"/>
                  <a:pt x="3886803" y="467839"/>
                </a:cubicBezTo>
                <a:cubicBezTo>
                  <a:pt x="3886803" y="467839"/>
                  <a:pt x="3886803" y="467839"/>
                  <a:pt x="3873636" y="494178"/>
                </a:cubicBezTo>
                <a:cubicBezTo>
                  <a:pt x="3867053" y="507348"/>
                  <a:pt x="3840719" y="513933"/>
                  <a:pt x="3840719" y="513933"/>
                </a:cubicBezTo>
                <a:cubicBezTo>
                  <a:pt x="3840719" y="513933"/>
                  <a:pt x="3840719" y="513933"/>
                  <a:pt x="3728800" y="612705"/>
                </a:cubicBezTo>
                <a:cubicBezTo>
                  <a:pt x="3728800" y="612705"/>
                  <a:pt x="3728800" y="612705"/>
                  <a:pt x="3551047" y="770741"/>
                </a:cubicBezTo>
                <a:cubicBezTo>
                  <a:pt x="3551047" y="770741"/>
                  <a:pt x="3551047" y="770741"/>
                  <a:pt x="3472046" y="816835"/>
                </a:cubicBezTo>
                <a:cubicBezTo>
                  <a:pt x="3472046" y="816835"/>
                  <a:pt x="3472046" y="816835"/>
                  <a:pt x="3425962" y="862929"/>
                </a:cubicBezTo>
                <a:cubicBezTo>
                  <a:pt x="3425962" y="862929"/>
                  <a:pt x="3425962" y="862929"/>
                  <a:pt x="3366710" y="935362"/>
                </a:cubicBezTo>
                <a:cubicBezTo>
                  <a:pt x="3366710" y="935362"/>
                  <a:pt x="3366710" y="935362"/>
                  <a:pt x="3327210" y="981456"/>
                </a:cubicBezTo>
                <a:cubicBezTo>
                  <a:pt x="3327210" y="981456"/>
                  <a:pt x="3327210" y="981456"/>
                  <a:pt x="3281126" y="1020965"/>
                </a:cubicBezTo>
                <a:cubicBezTo>
                  <a:pt x="3281126" y="1020965"/>
                  <a:pt x="3281126" y="1020965"/>
                  <a:pt x="3188957" y="1093398"/>
                </a:cubicBezTo>
                <a:cubicBezTo>
                  <a:pt x="3188957" y="1093398"/>
                  <a:pt x="3215291" y="1047304"/>
                  <a:pt x="3221874" y="1040719"/>
                </a:cubicBezTo>
                <a:cubicBezTo>
                  <a:pt x="3221874" y="1040719"/>
                  <a:pt x="3221874" y="1040719"/>
                  <a:pt x="3248208" y="1014380"/>
                </a:cubicBezTo>
                <a:cubicBezTo>
                  <a:pt x="3248208" y="1014380"/>
                  <a:pt x="3248208" y="1014380"/>
                  <a:pt x="3267959" y="994625"/>
                </a:cubicBezTo>
                <a:cubicBezTo>
                  <a:pt x="3267959" y="994625"/>
                  <a:pt x="3267959" y="994625"/>
                  <a:pt x="3294292" y="974871"/>
                </a:cubicBezTo>
                <a:cubicBezTo>
                  <a:pt x="3294292" y="974871"/>
                  <a:pt x="3294292" y="974871"/>
                  <a:pt x="3314043" y="961701"/>
                </a:cubicBezTo>
                <a:cubicBezTo>
                  <a:pt x="3314043" y="961701"/>
                  <a:pt x="3314043" y="961701"/>
                  <a:pt x="3346960" y="922192"/>
                </a:cubicBezTo>
                <a:cubicBezTo>
                  <a:pt x="3346960" y="922192"/>
                  <a:pt x="3346960" y="922192"/>
                  <a:pt x="3406211" y="862929"/>
                </a:cubicBezTo>
                <a:cubicBezTo>
                  <a:pt x="3406211" y="862929"/>
                  <a:pt x="3406211" y="862929"/>
                  <a:pt x="3432545" y="843174"/>
                </a:cubicBezTo>
                <a:cubicBezTo>
                  <a:pt x="3432545" y="843174"/>
                  <a:pt x="3504963" y="783911"/>
                  <a:pt x="3518130" y="770741"/>
                </a:cubicBezTo>
                <a:cubicBezTo>
                  <a:pt x="3531297" y="757572"/>
                  <a:pt x="3537880" y="757572"/>
                  <a:pt x="3537880" y="757572"/>
                </a:cubicBezTo>
                <a:cubicBezTo>
                  <a:pt x="3537880" y="757572"/>
                  <a:pt x="3564214" y="744402"/>
                  <a:pt x="3570797" y="737817"/>
                </a:cubicBezTo>
                <a:cubicBezTo>
                  <a:pt x="3577381" y="731232"/>
                  <a:pt x="3583964" y="724647"/>
                  <a:pt x="3597131" y="711478"/>
                </a:cubicBezTo>
                <a:cubicBezTo>
                  <a:pt x="3610298" y="698308"/>
                  <a:pt x="3623465" y="691723"/>
                  <a:pt x="3636632" y="678554"/>
                </a:cubicBezTo>
                <a:cubicBezTo>
                  <a:pt x="3643215" y="665384"/>
                  <a:pt x="3682716" y="639045"/>
                  <a:pt x="3682716" y="639045"/>
                </a:cubicBezTo>
                <a:cubicBezTo>
                  <a:pt x="3682716" y="639045"/>
                  <a:pt x="3682716" y="639045"/>
                  <a:pt x="3722217" y="606120"/>
                </a:cubicBezTo>
                <a:cubicBezTo>
                  <a:pt x="3722217" y="606120"/>
                  <a:pt x="3827552" y="507348"/>
                  <a:pt x="3834136" y="500763"/>
                </a:cubicBezTo>
                <a:cubicBezTo>
                  <a:pt x="3834136" y="494178"/>
                  <a:pt x="3853886" y="487593"/>
                  <a:pt x="3853886" y="487593"/>
                </a:cubicBezTo>
                <a:cubicBezTo>
                  <a:pt x="3853886" y="487593"/>
                  <a:pt x="3860469" y="481009"/>
                  <a:pt x="3873636" y="467839"/>
                </a:cubicBezTo>
                <a:close/>
                <a:moveTo>
                  <a:pt x="2746897" y="423355"/>
                </a:moveTo>
                <a:lnTo>
                  <a:pt x="2760799" y="437257"/>
                </a:lnTo>
                <a:lnTo>
                  <a:pt x="2741336" y="448378"/>
                </a:lnTo>
                <a:lnTo>
                  <a:pt x="2741336" y="428916"/>
                </a:lnTo>
                <a:lnTo>
                  <a:pt x="2746897" y="423355"/>
                </a:lnTo>
                <a:close/>
                <a:moveTo>
                  <a:pt x="2272464" y="95"/>
                </a:moveTo>
                <a:cubicBezTo>
                  <a:pt x="2284975" y="1034"/>
                  <a:pt x="2299274" y="8540"/>
                  <a:pt x="2299274" y="8540"/>
                </a:cubicBezTo>
                <a:lnTo>
                  <a:pt x="2273854" y="28558"/>
                </a:lnTo>
                <a:cubicBezTo>
                  <a:pt x="2273854" y="28558"/>
                  <a:pt x="2273854" y="28558"/>
                  <a:pt x="2254790" y="28558"/>
                </a:cubicBezTo>
                <a:cubicBezTo>
                  <a:pt x="2254790" y="28558"/>
                  <a:pt x="2254790" y="8540"/>
                  <a:pt x="2261145" y="1868"/>
                </a:cubicBezTo>
                <a:cubicBezTo>
                  <a:pt x="2264322" y="200"/>
                  <a:pt x="2268294" y="-217"/>
                  <a:pt x="2272464" y="9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ormAutofit/>
          </a:bodyPr>
          <a:lstStyle/>
          <a:p>
            <a:endParaRPr lang="zh-CN" altLang="en-US"/>
          </a:p>
        </p:txBody>
      </p:sp>
      <p:sp>
        <p:nvSpPr>
          <p:cNvPr id="2" name="Title 1"/>
          <p:cNvSpPr>
            <a:spLocks noGrp="1"/>
          </p:cNvSpPr>
          <p:nvPr>
            <p:ph type="title" hasCustomPrompt="1"/>
          </p:nvPr>
        </p:nvSpPr>
        <p:spPr>
          <a:xfrm>
            <a:off x="4621370" y="2828926"/>
            <a:ext cx="2949261" cy="1884362"/>
          </a:xfrm>
        </p:spPr>
        <p:txBody>
          <a:bodyPr>
            <a:noAutofit/>
          </a:bodyPr>
          <a:lstStyle>
            <a:lvl1pPr algn="ctr">
              <a:defRPr sz="5400">
                <a:solidFill>
                  <a:schemeClr val="bg1"/>
                </a:solidFill>
              </a:defRPr>
            </a:lvl1pPr>
          </a:lstStyle>
          <a:p>
            <a:r>
              <a:rPr lang="zh-CN" altLang="en-US" dirty="0" smtClean="0"/>
              <a:t>编辑标题</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134FA-8529-4F44-A0D6-2FF13076CAD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8155D8B-83CE-4EA9-87FE-F833E9B7CC1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7983" y="1104439"/>
            <a:ext cx="5816600" cy="1254269"/>
          </a:xfrm>
        </p:spPr>
        <p:txBody>
          <a:bodyPr anchor="t">
            <a:normAutofit/>
          </a:bodyPr>
          <a:lstStyle>
            <a:lvl1pPr>
              <a:defRPr sz="2800" b="1"/>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821363" y="2470194"/>
            <a:ext cx="5049837" cy="2659062"/>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5D134FA-8529-4F44-A0D6-2FF13076CAD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8155D8B-83CE-4EA9-87FE-F833E9B7CC1C}" type="slidenum">
              <a:rPr lang="zh-CN" altLang="en-US" smtClean="0"/>
            </a:fld>
            <a:endParaRPr lang="zh-CN" altLang="en-US"/>
          </a:p>
        </p:txBody>
      </p:sp>
      <p:sp>
        <p:nvSpPr>
          <p:cNvPr id="8" name="矩形 15"/>
          <p:cNvSpPr/>
          <p:nvPr/>
        </p:nvSpPr>
        <p:spPr bwMode="auto">
          <a:xfrm rot="411899">
            <a:off x="1639479" y="2079049"/>
            <a:ext cx="3744384" cy="3489693"/>
          </a:xfrm>
          <a:custGeom>
            <a:avLst/>
            <a:gdLst>
              <a:gd name="T0" fmla="*/ 1743012 w 2807910"/>
              <a:gd name="T1" fmla="*/ 2394978 h 3448906"/>
              <a:gd name="T2" fmla="*/ 2607455 w 2807910"/>
              <a:gd name="T3" fmla="*/ 0 h 3448906"/>
              <a:gd name="T4" fmla="*/ 2807910 w 2807910"/>
              <a:gd name="T5" fmla="*/ 3448906 h 3448906"/>
              <a:gd name="T6" fmla="*/ 0 w 2807910"/>
              <a:gd name="T7" fmla="*/ 3361846 h 3448906"/>
              <a:gd name="T8" fmla="*/ 1743012 w 2807910"/>
              <a:gd name="T9" fmla="*/ 2394978 h 3448906"/>
            </a:gdLst>
            <a:ahLst/>
            <a:cxnLst>
              <a:cxn ang="0">
                <a:pos x="T0" y="T1"/>
              </a:cxn>
              <a:cxn ang="0">
                <a:pos x="T2" y="T3"/>
              </a:cxn>
              <a:cxn ang="0">
                <a:pos x="T4" y="T5"/>
              </a:cxn>
              <a:cxn ang="0">
                <a:pos x="T6" y="T7"/>
              </a:cxn>
              <a:cxn ang="0">
                <a:pos x="T8" y="T9"/>
              </a:cxn>
            </a:cxnLst>
            <a:rect l="0" t="0" r="r" b="b"/>
            <a:pathLst>
              <a:path w="2807910" h="3448906">
                <a:moveTo>
                  <a:pt x="1743012" y="2394978"/>
                </a:moveTo>
                <a:lnTo>
                  <a:pt x="2607455" y="0"/>
                </a:lnTo>
                <a:lnTo>
                  <a:pt x="2807910" y="3448906"/>
                </a:lnTo>
                <a:lnTo>
                  <a:pt x="0" y="3361846"/>
                </a:lnTo>
                <a:lnTo>
                  <a:pt x="1743012" y="2394978"/>
                </a:lnTo>
                <a:close/>
              </a:path>
            </a:pathLst>
          </a:cu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lstStyle/>
          <a:p>
            <a:endParaRPr lang="zh-CN" altLang="en-US"/>
          </a:p>
        </p:txBody>
      </p:sp>
      <p:sp>
        <p:nvSpPr>
          <p:cNvPr id="9" name="矩形 3"/>
          <p:cNvSpPr>
            <a:spLocks noChangeArrowheads="1"/>
          </p:cNvSpPr>
          <p:nvPr/>
        </p:nvSpPr>
        <p:spPr bwMode="auto">
          <a:xfrm rot="411899">
            <a:off x="1482275" y="1555660"/>
            <a:ext cx="3668184" cy="4093617"/>
          </a:xfrm>
          <a:prstGeom prst="rect">
            <a:avLst/>
          </a:prstGeom>
          <a:solidFill>
            <a:schemeClr val="bg1"/>
          </a:solidFill>
          <a:ln w="3175" cmpd="sng">
            <a:solidFill>
              <a:schemeClr val="bg1">
                <a:lumMod val="85000"/>
              </a:schemeClr>
            </a:solidFill>
            <a:miter lim="800000"/>
          </a:ln>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endParaRPr>
          </a:p>
        </p:txBody>
      </p:sp>
      <p:sp>
        <p:nvSpPr>
          <p:cNvPr id="10" name="任意多边形 4"/>
          <p:cNvSpPr/>
          <p:nvPr/>
        </p:nvSpPr>
        <p:spPr bwMode="auto">
          <a:xfrm rot="20953817">
            <a:off x="1064685" y="1069976"/>
            <a:ext cx="2008716" cy="842963"/>
          </a:xfrm>
          <a:custGeom>
            <a:avLst/>
            <a:gdLst>
              <a:gd name="T0" fmla="*/ 0 w 1206500"/>
              <a:gd name="T1" fmla="*/ 463550 h 1003300"/>
              <a:gd name="T2" fmla="*/ 965200 w 1206500"/>
              <a:gd name="T3" fmla="*/ 0 h 1003300"/>
              <a:gd name="T4" fmla="*/ 920750 w 1206500"/>
              <a:gd name="T5" fmla="*/ 139700 h 1003300"/>
              <a:gd name="T6" fmla="*/ 984250 w 1206500"/>
              <a:gd name="T7" fmla="*/ 177800 h 1003300"/>
              <a:gd name="T8" fmla="*/ 977900 w 1206500"/>
              <a:gd name="T9" fmla="*/ 254000 h 1003300"/>
              <a:gd name="T10" fmla="*/ 1054100 w 1206500"/>
              <a:gd name="T11" fmla="*/ 254000 h 1003300"/>
              <a:gd name="T12" fmla="*/ 1143000 w 1206500"/>
              <a:gd name="T13" fmla="*/ 228600 h 1003300"/>
              <a:gd name="T14" fmla="*/ 1155700 w 1206500"/>
              <a:gd name="T15" fmla="*/ 361950 h 1003300"/>
              <a:gd name="T16" fmla="*/ 1041400 w 1206500"/>
              <a:gd name="T17" fmla="*/ 482600 h 1003300"/>
              <a:gd name="T18" fmla="*/ 1187450 w 1206500"/>
              <a:gd name="T19" fmla="*/ 400050 h 1003300"/>
              <a:gd name="T20" fmla="*/ 1085850 w 1206500"/>
              <a:gd name="T21" fmla="*/ 552450 h 1003300"/>
              <a:gd name="T22" fmla="*/ 1206500 w 1206500"/>
              <a:gd name="T23" fmla="*/ 520700 h 1003300"/>
              <a:gd name="T24" fmla="*/ 171450 w 1206500"/>
              <a:gd name="T25" fmla="*/ 1003300 h 1003300"/>
              <a:gd name="T26" fmla="*/ 209550 w 1206500"/>
              <a:gd name="T27" fmla="*/ 946150 h 1003300"/>
              <a:gd name="T28" fmla="*/ 292100 w 1206500"/>
              <a:gd name="T29" fmla="*/ 876300 h 1003300"/>
              <a:gd name="T30" fmla="*/ 133350 w 1206500"/>
              <a:gd name="T31" fmla="*/ 863600 h 1003300"/>
              <a:gd name="T32" fmla="*/ 222250 w 1206500"/>
              <a:gd name="T33" fmla="*/ 774700 h 1003300"/>
              <a:gd name="T34" fmla="*/ 101600 w 1206500"/>
              <a:gd name="T35" fmla="*/ 762000 h 1003300"/>
              <a:gd name="T36" fmla="*/ 190500 w 1206500"/>
              <a:gd name="T37" fmla="*/ 647700 h 1003300"/>
              <a:gd name="T38" fmla="*/ 57150 w 1206500"/>
              <a:gd name="T39" fmla="*/ 615950 h 1003300"/>
              <a:gd name="T40" fmla="*/ 57150 w 1206500"/>
              <a:gd name="T41" fmla="*/ 565150 h 1003300"/>
              <a:gd name="T42" fmla="*/ 133350 w 1206500"/>
              <a:gd name="T43" fmla="*/ 514350 h 1003300"/>
              <a:gd name="T44" fmla="*/ 0 w 1206500"/>
              <a:gd name="T45" fmla="*/ 463550 h 100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6500" h="1003300">
                <a:moveTo>
                  <a:pt x="0" y="463550"/>
                </a:moveTo>
                <a:lnTo>
                  <a:pt x="965200" y="0"/>
                </a:lnTo>
                <a:lnTo>
                  <a:pt x="920750" y="139700"/>
                </a:lnTo>
                <a:lnTo>
                  <a:pt x="984250" y="177800"/>
                </a:lnTo>
                <a:lnTo>
                  <a:pt x="977900" y="254000"/>
                </a:lnTo>
                <a:lnTo>
                  <a:pt x="1054100" y="254000"/>
                </a:lnTo>
                <a:lnTo>
                  <a:pt x="1143000" y="228600"/>
                </a:lnTo>
                <a:lnTo>
                  <a:pt x="1155700" y="361950"/>
                </a:lnTo>
                <a:lnTo>
                  <a:pt x="1041400" y="482600"/>
                </a:lnTo>
                <a:lnTo>
                  <a:pt x="1187450" y="400050"/>
                </a:lnTo>
                <a:lnTo>
                  <a:pt x="1085850" y="552450"/>
                </a:lnTo>
                <a:lnTo>
                  <a:pt x="1206500" y="520700"/>
                </a:lnTo>
                <a:lnTo>
                  <a:pt x="171450" y="1003300"/>
                </a:lnTo>
                <a:lnTo>
                  <a:pt x="209550" y="946150"/>
                </a:lnTo>
                <a:lnTo>
                  <a:pt x="292100" y="876300"/>
                </a:lnTo>
                <a:lnTo>
                  <a:pt x="133350" y="863600"/>
                </a:lnTo>
                <a:lnTo>
                  <a:pt x="222250" y="774700"/>
                </a:lnTo>
                <a:lnTo>
                  <a:pt x="101600" y="762000"/>
                </a:lnTo>
                <a:lnTo>
                  <a:pt x="190500" y="647700"/>
                </a:lnTo>
                <a:lnTo>
                  <a:pt x="57150" y="615950"/>
                </a:lnTo>
                <a:lnTo>
                  <a:pt x="57150" y="565150"/>
                </a:lnTo>
                <a:lnTo>
                  <a:pt x="133350" y="514350"/>
                </a:lnTo>
                <a:lnTo>
                  <a:pt x="0" y="463550"/>
                </a:lnTo>
                <a:close/>
              </a:path>
            </a:pathLst>
          </a:custGeom>
          <a:solidFill>
            <a:schemeClr val="bg1">
              <a:lumMod val="75000"/>
              <a:alpha val="64000"/>
            </a:schemeClr>
          </a:solidFill>
          <a:ln>
            <a:noFill/>
          </a:ln>
        </p:spPr>
        <p:txBody>
          <a:bodyPr wrap="square" anchor="ctr">
            <a:normAutofit/>
          </a:bodyPr>
          <a:lstStyle/>
          <a:p>
            <a:endParaRPr lang="zh-CN" altLang="en-US"/>
          </a:p>
        </p:txBody>
      </p:sp>
      <p:sp>
        <p:nvSpPr>
          <p:cNvPr id="3" name="Picture Placeholder 2"/>
          <p:cNvSpPr>
            <a:spLocks noGrp="1" noChangeAspect="1"/>
          </p:cNvSpPr>
          <p:nvPr>
            <p:ph type="pic" idx="1"/>
          </p:nvPr>
        </p:nvSpPr>
        <p:spPr>
          <a:xfrm rot="422613">
            <a:off x="1624006" y="1796540"/>
            <a:ext cx="3350868" cy="357279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7876"/>
            <a:ext cx="1931377" cy="566701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597876"/>
            <a:ext cx="7734300" cy="566701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5D134FA-8529-4F44-A0D6-2FF13076CAD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155D8B-83CE-4EA9-87FE-F833E9B7CC1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508000"/>
            <a:ext cx="10515600" cy="66158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265274"/>
            <a:ext cx="10515600" cy="390460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134FA-8529-4F44-A0D6-2FF13076CADC}"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55D8B-83CE-4EA9-87FE-F833E9B7CC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2800" kern="1200">
          <a:solidFill>
            <a:schemeClr val="accent1">
              <a:lumMod val="75000"/>
            </a:schemeClr>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Clr>
          <a:schemeClr val="accent1">
            <a:lumMod val="75000"/>
          </a:schemeClr>
        </a:buClr>
        <a:buSzPct val="80000"/>
        <a:buFont typeface="Wingdings" panose="05000000000000000000" pitchFamily="2" charset="2"/>
        <a:buChar char=""/>
        <a:defRPr sz="2400" kern="1200">
          <a:solidFill>
            <a:schemeClr val="accent1">
              <a:lumMod val="75000"/>
            </a:schemeClr>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75000"/>
            </a:schemeClr>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hyperlink" Target="http://cellos.oschina.io/mmm/" TargetMode="Externa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tags" Target="../tags/tag38.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tags" Target="../tags/tag42.xml"/><Relationship Id="rId4" Type="http://schemas.openxmlformats.org/officeDocument/2006/relationships/image" Target="../media/image13.png"/><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46.xml"/><Relationship Id="rId4" Type="http://schemas.openxmlformats.org/officeDocument/2006/relationships/image" Target="../media/image14.png"/><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50.xml"/><Relationship Id="rId4" Type="http://schemas.openxmlformats.org/officeDocument/2006/relationships/image" Target="../media/image15.png"/><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tags" Target="../tags/tag54.xml"/><Relationship Id="rId4" Type="http://schemas.openxmlformats.org/officeDocument/2006/relationships/image" Target="../media/image16.png"/><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tags" Target="../tags/tag58.xml"/><Relationship Id="rId4" Type="http://schemas.openxmlformats.org/officeDocument/2006/relationships/image" Target="../media/image17.png"/><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15.xml"/><Relationship Id="rId5" Type="http://schemas.openxmlformats.org/officeDocument/2006/relationships/image" Target="../media/image4.png"/><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3.png"/><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5.png"/><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notesSlide" Target="../notesSlides/notesSlide6.xml"/><Relationship Id="rId10" Type="http://schemas.openxmlformats.org/officeDocument/2006/relationships/slideLayout" Target="../slideLayouts/slideLayout7.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30.xml"/><Relationship Id="rId4" Type="http://schemas.openxmlformats.org/officeDocument/2006/relationships/image" Target="../media/image8.png"/><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ags" Target="../tags/tag34.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13995" y="219710"/>
            <a:ext cx="8162925" cy="1958975"/>
          </a:xfrm>
        </p:spPr>
        <p:txBody>
          <a:bodyPr>
            <a:scene3d>
              <a:camera prst="orthographicFront"/>
              <a:lightRig rig="threePt" dir="t"/>
            </a:scene3d>
          </a:bodyPr>
          <a:p>
            <a:pPr algn="ctr"/>
            <a:r>
              <a:rPr lang="zh-CN" altLang="en-US" sz="8000" b="1">
                <a:solidFill>
                  <a:srgbClr val="8B5324"/>
                </a:solidFill>
                <a:effectLst>
                  <a:outerShdw blurRad="38100" dist="19050" dir="2700000" algn="tl" rotWithShape="0">
                    <a:schemeClr val="dk1">
                      <a:alpha val="40000"/>
                    </a:schemeClr>
                  </a:outerShdw>
                </a:effectLst>
                <a:latin typeface="方正兰亭超细黑简体" panose="02000000000000000000" charset="-122"/>
                <a:ea typeface="方正兰亭超细黑简体" panose="02000000000000000000" charset="-122"/>
              </a:rPr>
              <a:t>慢慢买项目</a:t>
            </a:r>
            <a:endParaRPr lang="zh-CN" altLang="en-US" sz="8000" b="1">
              <a:solidFill>
                <a:srgbClr val="8B5324"/>
              </a:solidFill>
              <a:effectLst>
                <a:outerShdw blurRad="38100" dist="19050" dir="2700000" algn="tl" rotWithShape="0">
                  <a:schemeClr val="dk1">
                    <a:alpha val="40000"/>
                  </a:schemeClr>
                </a:outerShdw>
              </a:effectLst>
              <a:latin typeface="方正兰亭超细黑简体" panose="02000000000000000000" charset="-122"/>
              <a:ea typeface="方正兰亭超细黑简体" panose="02000000000000000000" charset="-122"/>
            </a:endParaRPr>
          </a:p>
        </p:txBody>
      </p:sp>
      <p:sp>
        <p:nvSpPr>
          <p:cNvPr id="3" name="副标题 2"/>
          <p:cNvSpPr>
            <a:spLocks noGrp="1"/>
          </p:cNvSpPr>
          <p:nvPr>
            <p:ph type="subTitle" idx="1"/>
          </p:nvPr>
        </p:nvSpPr>
        <p:spPr>
          <a:xfrm>
            <a:off x="3279775" y="2664460"/>
            <a:ext cx="7590790" cy="3053080"/>
          </a:xfrm>
        </p:spPr>
        <p:txBody>
          <a:bodyPr>
            <a:normAutofit/>
          </a:bodyPr>
          <a:p>
            <a:r>
              <a:rPr lang="zh-CN" altLang="en-US" sz="4000">
                <a:latin typeface="微软雅黑" panose="020B0503020204020204" charset="-122"/>
                <a:ea typeface="微软雅黑" panose="020B0503020204020204" charset="-122"/>
              </a:rPr>
              <a:t>第五组</a:t>
            </a:r>
            <a:endParaRPr lang="zh-CN" altLang="en-US" sz="40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组长：胡晗</a:t>
            </a:r>
            <a:endParaRPr lang="zh-CN" altLang="en-US" sz="24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组员：尚永超  张黎  马玲</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安夏   姬晓雷   牒康</a:t>
            </a:r>
            <a:endParaRPr lang="zh-CN" altLang="en-US" sz="2000">
              <a:latin typeface="微软雅黑" panose="020B0503020204020204" charset="-122"/>
              <a:ea typeface="微软雅黑" panose="020B0503020204020204" charset="-122"/>
            </a:endParaRPr>
          </a:p>
          <a:p>
            <a:endParaRPr lang="zh-CN" altLang="en-US"/>
          </a:p>
        </p:txBody>
      </p:sp>
      <p:sp>
        <p:nvSpPr>
          <p:cNvPr id="5" name="文本框 4"/>
          <p:cNvSpPr txBox="1"/>
          <p:nvPr/>
        </p:nvSpPr>
        <p:spPr>
          <a:xfrm>
            <a:off x="3686810" y="5306060"/>
            <a:ext cx="8091170" cy="1101090"/>
          </a:xfrm>
          <a:prstGeom prst="rect">
            <a:avLst/>
          </a:prstGeom>
          <a:noFill/>
        </p:spPr>
        <p:txBody>
          <a:bodyPr wrap="square" rtlCol="0">
            <a:spAutoFit/>
            <a:scene3d>
              <a:camera prst="orthographicFront"/>
              <a:lightRig rig="threePt" dir="t"/>
            </a:scene3d>
          </a:bodyPr>
          <a:p>
            <a:r>
              <a:rPr lang="zh-CN" altLang="en-US" sz="32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网址：</a:t>
            </a:r>
            <a:r>
              <a:rPr lang="zh-CN" altLang="en-US" sz="32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hlinkClick r:id="rId1"/>
              </a:rPr>
              <a:t>http://cellos.oschina.io/mmm/</a:t>
            </a:r>
            <a:endParaRPr lang="zh-CN" altLang="en-US" sz="32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a:p>
            <a:r>
              <a:rPr lang="zh-CN" altLang="en-US" sz="32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备用：192.168.21.54</a:t>
            </a:r>
            <a:endParaRPr lang="zh-CN" altLang="en-US" sz="32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custDataLst>
              <p:tags r:id="rId1"/>
            </p:custDataLst>
          </p:nvPr>
        </p:nvSpPr>
        <p:spPr bwMode="auto">
          <a:xfrm>
            <a:off x="5001260" y="1009015"/>
            <a:ext cx="3510280" cy="266446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ts val="1800"/>
              </a:spcBef>
              <a:buClr>
                <a:srgbClr val="CC7D3B"/>
              </a:buClr>
              <a:buSzPct val="80000"/>
              <a:buFont typeface="Wingdings" panose="05000000000000000000" pitchFamily="2" charset="2"/>
              <a:buChar char=""/>
              <a:defRPr sz="2000">
                <a:solidFill>
                  <a:srgbClr val="CC7D3B"/>
                </a:solidFill>
                <a:latin typeface="Arial" panose="020B0604020202020204" pitchFamily="34" charset="0"/>
                <a:ea typeface="黑体" panose="02010609060101010101" pitchFamily="49" charset="-122"/>
              </a:defRPr>
            </a:lvl1pPr>
            <a:lvl2pPr marL="742950" indent="-285750">
              <a:lnSpc>
                <a:spcPct val="120000"/>
              </a:lnSpc>
              <a:spcBef>
                <a:spcPct val="20000"/>
              </a:spcBef>
              <a:buFont typeface="Wingdings" panose="05000000000000000000" pitchFamily="2" charset="2"/>
              <a:defRPr>
                <a:solidFill>
                  <a:srgbClr val="4D4D4D"/>
                </a:solidFill>
                <a:latin typeface="Arial" panose="020B0604020202020204" pitchFamily="34" charset="0"/>
                <a:ea typeface="黑体" panose="02010609060101010101" pitchFamily="49" charset="-122"/>
              </a:defRPr>
            </a:lvl2pPr>
            <a:lvl3pPr marL="1143000" indent="-228600">
              <a:spcBef>
                <a:spcPct val="20000"/>
              </a:spcBef>
              <a:buFont typeface="Wingdings" panose="05000000000000000000" pitchFamily="2" charset="2"/>
              <a:buChar char="•"/>
              <a:defRPr sz="1400">
                <a:solidFill>
                  <a:srgbClr val="4D4D4D"/>
                </a:solidFill>
                <a:latin typeface="Arial" panose="020B0604020202020204" pitchFamily="34" charset="0"/>
                <a:ea typeface="幼圆" panose="02010509060101010101" pitchFamily="49" charset="-122"/>
              </a:defRPr>
            </a:lvl3pPr>
            <a:lvl4pPr marL="16002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4pPr>
            <a:lvl5pPr marL="20574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5pPr>
            <a:lvl6pPr marL="25146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6pPr>
            <a:lvl7pPr marL="29718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7pPr>
            <a:lvl8pPr marL="34290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8pPr>
            <a:lvl9pPr marL="38862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en-US" altLang="zh-CN" dirty="0">
                <a:solidFill>
                  <a:schemeClr val="accent1">
                    <a:lumMod val="75000"/>
                  </a:schemeClr>
                </a:solidFill>
                <a:latin typeface="微软雅黑" panose="020B0503020204020204" charset="-122"/>
                <a:ea typeface="微软雅黑" panose="020B0503020204020204" charset="-122"/>
              </a:rPr>
              <a:t>1.</a:t>
            </a:r>
            <a:r>
              <a:rPr lang="zh-CN" altLang="en-US" dirty="0">
                <a:solidFill>
                  <a:schemeClr val="accent1">
                    <a:lumMod val="75000"/>
                  </a:schemeClr>
                </a:solidFill>
                <a:latin typeface="微软雅黑" panose="020B0503020204020204" charset="-122"/>
                <a:ea typeface="微软雅黑" panose="020B0503020204020204" charset="-122"/>
              </a:rPr>
              <a:t>白菜价页面导航做成了固定导航。</a:t>
            </a:r>
            <a:endParaRPr lang="zh-CN" altLang="en-US" dirty="0">
              <a:solidFill>
                <a:schemeClr val="accent1">
                  <a:lumMod val="75000"/>
                </a:schemeClr>
              </a:solidFill>
              <a:latin typeface="微软雅黑" panose="020B0503020204020204" charset="-122"/>
              <a:ea typeface="微软雅黑" panose="020B0503020204020204" charset="-122"/>
            </a:endParaRPr>
          </a:p>
          <a:p>
            <a:pPr algn="l" eaLnBrk="1" hangingPunct="1">
              <a:spcBef>
                <a:spcPct val="0"/>
              </a:spcBef>
              <a:buClrTx/>
              <a:buSzTx/>
              <a:buFont typeface="Arial" panose="020B0604020202020204" pitchFamily="34" charset="0"/>
              <a:buNone/>
            </a:pPr>
            <a:r>
              <a:rPr lang="en-US" altLang="zh-CN" dirty="0">
                <a:solidFill>
                  <a:schemeClr val="accent1">
                    <a:lumMod val="75000"/>
                  </a:schemeClr>
                </a:solidFill>
                <a:latin typeface="微软雅黑" panose="020B0503020204020204" charset="-122"/>
                <a:ea typeface="微软雅黑" panose="020B0503020204020204" charset="-122"/>
              </a:rPr>
              <a:t>2.</a:t>
            </a:r>
            <a:r>
              <a:rPr lang="zh-CN" altLang="en-US" dirty="0">
                <a:solidFill>
                  <a:schemeClr val="accent1">
                    <a:lumMod val="75000"/>
                  </a:schemeClr>
                </a:solidFill>
                <a:latin typeface="微软雅黑" panose="020B0503020204020204" charset="-122"/>
                <a:ea typeface="微软雅黑" panose="020B0503020204020204" charset="-122"/>
              </a:rPr>
              <a:t>在全部列表会有懒加载效果，并且在滚动到对应的商品页时，导航条会跟着移动。往上翻得时候也会跟着滑动。</a:t>
            </a:r>
            <a:endParaRPr lang="zh-CN" altLang="en-US" dirty="0">
              <a:solidFill>
                <a:schemeClr val="accent1">
                  <a:lumMod val="75000"/>
                </a:schemeClr>
              </a:solidFill>
              <a:latin typeface="微软雅黑" panose="020B0503020204020204" charset="-122"/>
              <a:ea typeface="微软雅黑" panose="020B0503020204020204" charset="-122"/>
            </a:endParaRPr>
          </a:p>
          <a:p>
            <a:pPr algn="l" eaLnBrk="1" hangingPunct="1">
              <a:spcBef>
                <a:spcPct val="0"/>
              </a:spcBef>
              <a:buClrTx/>
              <a:buSzTx/>
              <a:buFont typeface="Arial" panose="020B0604020202020204" pitchFamily="34" charset="0"/>
              <a:buNone/>
            </a:pPr>
            <a:r>
              <a:rPr lang="en-US" altLang="zh-CN" dirty="0">
                <a:solidFill>
                  <a:schemeClr val="accent1">
                    <a:lumMod val="75000"/>
                  </a:schemeClr>
                </a:solidFill>
                <a:latin typeface="微软雅黑" panose="020B0503020204020204" charset="-122"/>
                <a:ea typeface="微软雅黑" panose="020B0503020204020204" charset="-122"/>
              </a:rPr>
              <a:t>3.</a:t>
            </a:r>
            <a:r>
              <a:rPr lang="zh-CN" altLang="en-US" dirty="0">
                <a:solidFill>
                  <a:schemeClr val="accent1">
                    <a:lumMod val="75000"/>
                  </a:schemeClr>
                </a:solidFill>
                <a:latin typeface="微软雅黑" panose="020B0503020204020204" charset="-122"/>
                <a:ea typeface="微软雅黑" panose="020B0503020204020204" charset="-122"/>
              </a:rPr>
              <a:t>其他子页面只显示自己的商品数据。</a:t>
            </a:r>
            <a:endParaRPr lang="zh-CN" altLang="en-US" dirty="0">
              <a:solidFill>
                <a:schemeClr val="accent1">
                  <a:lumMod val="75000"/>
                </a:schemeClr>
              </a:solidFill>
              <a:latin typeface="微软雅黑" panose="020B0503020204020204" charset="-122"/>
              <a:ea typeface="微软雅黑" panose="020B0503020204020204" charset="-122"/>
            </a:endParaRPr>
          </a:p>
        </p:txBody>
      </p:sp>
      <p:sp>
        <p:nvSpPr>
          <p:cNvPr id="18436" name="矩形 3"/>
          <p:cNvSpPr>
            <a:spLocks noChangeArrowheads="1"/>
          </p:cNvSpPr>
          <p:nvPr>
            <p:custDataLst>
              <p:tags r:id="rId2"/>
            </p:custDataLst>
          </p:nvPr>
        </p:nvSpPr>
        <p:spPr bwMode="auto">
          <a:xfrm>
            <a:off x="8807450" y="2649220"/>
            <a:ext cx="2561590" cy="12020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latin typeface="+mn-lt"/>
              <a:ea typeface="+mn-ea"/>
            </a:endParaRPr>
          </a:p>
        </p:txBody>
      </p:sp>
      <p:sp>
        <p:nvSpPr>
          <p:cNvPr id="18437" name="圆角矩形 4"/>
          <p:cNvSpPr>
            <a:spLocks noChangeArrowheads="1"/>
          </p:cNvSpPr>
          <p:nvPr>
            <p:custDataLst>
              <p:tags r:id="rId3"/>
            </p:custDataLst>
          </p:nvPr>
        </p:nvSpPr>
        <p:spPr bwMode="auto">
          <a:xfrm>
            <a:off x="9030335" y="2827655"/>
            <a:ext cx="2116455" cy="845820"/>
          </a:xfrm>
          <a:prstGeom prst="roundRect">
            <a:avLst>
              <a:gd name="adj" fmla="val 8787"/>
            </a:avLst>
          </a:prstGeom>
          <a:solidFill>
            <a:schemeClr val="bg1"/>
          </a:solidFill>
          <a:ln>
            <a:noFill/>
          </a:ln>
        </p:spPr>
        <p:txBody>
          <a:bodyPr wrap="square" lIns="0" tIns="0" rIns="0" bIns="0" anchor="ctr">
            <a:normAutofit fontScale="90000"/>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pPr>
            <a:r>
              <a:rPr lang="zh-CN" altLang="en-US" sz="2400" dirty="0">
                <a:solidFill>
                  <a:schemeClr val="accent1"/>
                </a:solidFill>
                <a:latin typeface="微软雅黑" panose="020B0503020204020204" charset="-122"/>
                <a:ea typeface="微软雅黑" panose="020B0503020204020204" charset="-122"/>
              </a:rPr>
              <a:t>白菜价模块亮点</a:t>
            </a:r>
            <a:endParaRPr lang="zh-CN" altLang="en-US" sz="2400" dirty="0">
              <a:solidFill>
                <a:schemeClr val="accent1"/>
              </a:solidFill>
              <a:latin typeface="微软雅黑" panose="020B0503020204020204" charset="-122"/>
              <a:ea typeface="微软雅黑" panose="020B0503020204020204" charset="-122"/>
            </a:endParaRPr>
          </a:p>
        </p:txBody>
      </p:sp>
      <p:pic>
        <p:nvPicPr>
          <p:cNvPr id="2" name="图片 1" descr="10"/>
          <p:cNvPicPr>
            <a:picLocks noChangeAspect="1"/>
          </p:cNvPicPr>
          <p:nvPr/>
        </p:nvPicPr>
        <p:blipFill>
          <a:blip r:embed="rId4"/>
          <a:stretch>
            <a:fillRect/>
          </a:stretch>
        </p:blipFill>
        <p:spPr>
          <a:xfrm>
            <a:off x="523875" y="902970"/>
            <a:ext cx="4009390" cy="2181225"/>
          </a:xfrm>
          <a:prstGeom prst="rect">
            <a:avLst/>
          </a:prstGeom>
        </p:spPr>
      </p:pic>
      <p:pic>
        <p:nvPicPr>
          <p:cNvPr id="3" name="图片 2" descr="11"/>
          <p:cNvPicPr>
            <a:picLocks noChangeAspect="1"/>
          </p:cNvPicPr>
          <p:nvPr/>
        </p:nvPicPr>
        <p:blipFill>
          <a:blip r:embed="rId5"/>
          <a:stretch>
            <a:fillRect/>
          </a:stretch>
        </p:blipFill>
        <p:spPr>
          <a:xfrm>
            <a:off x="476250" y="3513455"/>
            <a:ext cx="4057015" cy="1543050"/>
          </a:xfrm>
          <a:prstGeom prst="rect">
            <a:avLst/>
          </a:prstGeom>
        </p:spPr>
      </p:pic>
      <p:sp>
        <p:nvSpPr>
          <p:cNvPr id="5" name="左箭头 4"/>
          <p:cNvSpPr/>
          <p:nvPr/>
        </p:nvSpPr>
        <p:spPr>
          <a:xfrm>
            <a:off x="4429760" y="4340225"/>
            <a:ext cx="447040" cy="2108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001260" y="3851275"/>
            <a:ext cx="3580765" cy="1207770"/>
          </a:xfrm>
          <a:prstGeom prst="rect">
            <a:avLst/>
          </a:prstGeom>
          <a:noFill/>
        </p:spPr>
        <p:txBody>
          <a:bodyPr wrap="square" rtlCol="0">
            <a:spAutoFit/>
          </a:bodyPr>
          <a:p>
            <a:r>
              <a:rPr lang="zh-CN" altLang="en-US">
                <a:solidFill>
                  <a:srgbClr val="5A3D1D"/>
                </a:solidFill>
                <a:latin typeface="微软雅黑" panose="020B0503020204020204" charset="-122"/>
                <a:ea typeface="微软雅黑" panose="020B0503020204020204" charset="-122"/>
              </a:rPr>
              <a:t>回到顶部按钮固定在页面的右下角位置，并且在第一页的时候不显示，在有数据加载的时候才会显示。</a:t>
            </a:r>
            <a:endParaRPr lang="zh-CN" altLang="en-US">
              <a:solidFill>
                <a:srgbClr val="5A3D1D"/>
              </a:solidFill>
              <a:latin typeface="微软雅黑" panose="020B0503020204020204" charset="-122"/>
              <a:ea typeface="微软雅黑" panose="020B0503020204020204" charset="-122"/>
            </a:endParaRPr>
          </a:p>
        </p:txBody>
      </p:sp>
      <p:sp>
        <p:nvSpPr>
          <p:cNvPr id="9" name="右箭头 8"/>
          <p:cNvSpPr/>
          <p:nvPr/>
        </p:nvSpPr>
        <p:spPr>
          <a:xfrm>
            <a:off x="4556760" y="2141220"/>
            <a:ext cx="441960"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8511540" y="5585460"/>
            <a:ext cx="1950720" cy="365760"/>
          </a:xfrm>
          <a:prstGeom prst="rect">
            <a:avLst/>
          </a:prstGeom>
          <a:noFill/>
        </p:spPr>
        <p:txBody>
          <a:bodyPr wrap="square" rtlCol="0">
            <a:spAutoFit/>
          </a:bodyPr>
          <a:p>
            <a:r>
              <a:rPr lang="zh-CN" altLang="en-US"/>
              <a:t>马玲作品</a:t>
            </a:r>
            <a:endParaRPr lang="zh-CN" altLang="en-US"/>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custDataLst>
              <p:tags r:id="rId1"/>
            </p:custDataLst>
          </p:nvPr>
        </p:nvSpPr>
        <p:spPr bwMode="auto">
          <a:xfrm>
            <a:off x="7591425" y="2537460"/>
            <a:ext cx="3287395" cy="2734945"/>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ts val="1800"/>
              </a:spcBef>
              <a:buClr>
                <a:srgbClr val="CC7D3B"/>
              </a:buClr>
              <a:buSzPct val="80000"/>
              <a:buFont typeface="Wingdings" panose="05000000000000000000" pitchFamily="2" charset="2"/>
              <a:buChar char=""/>
              <a:defRPr sz="2000">
                <a:solidFill>
                  <a:srgbClr val="CC7D3B"/>
                </a:solidFill>
                <a:latin typeface="Arial" panose="020B0604020202020204" pitchFamily="34" charset="0"/>
                <a:ea typeface="黑体" panose="02010609060101010101" pitchFamily="49" charset="-122"/>
              </a:defRPr>
            </a:lvl1pPr>
            <a:lvl2pPr marL="742950" indent="-285750">
              <a:lnSpc>
                <a:spcPct val="120000"/>
              </a:lnSpc>
              <a:spcBef>
                <a:spcPct val="20000"/>
              </a:spcBef>
              <a:buFont typeface="Wingdings" panose="05000000000000000000" pitchFamily="2" charset="2"/>
              <a:defRPr>
                <a:solidFill>
                  <a:srgbClr val="4D4D4D"/>
                </a:solidFill>
                <a:latin typeface="Arial" panose="020B0604020202020204" pitchFamily="34" charset="0"/>
                <a:ea typeface="黑体" panose="02010609060101010101" pitchFamily="49" charset="-122"/>
              </a:defRPr>
            </a:lvl2pPr>
            <a:lvl3pPr marL="1143000" indent="-228600">
              <a:spcBef>
                <a:spcPct val="20000"/>
              </a:spcBef>
              <a:buFont typeface="Wingdings" panose="05000000000000000000" pitchFamily="2" charset="2"/>
              <a:buChar char="•"/>
              <a:defRPr sz="1400">
                <a:solidFill>
                  <a:srgbClr val="4D4D4D"/>
                </a:solidFill>
                <a:latin typeface="Arial" panose="020B0604020202020204" pitchFamily="34" charset="0"/>
                <a:ea typeface="幼圆" panose="02010509060101010101" pitchFamily="49" charset="-122"/>
              </a:defRPr>
            </a:lvl3pPr>
            <a:lvl4pPr marL="16002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4pPr>
            <a:lvl5pPr marL="20574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5pPr>
            <a:lvl6pPr marL="25146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6pPr>
            <a:lvl7pPr marL="29718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7pPr>
            <a:lvl8pPr marL="34290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8pPr>
            <a:lvl9pPr marL="38862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zh-CN" sz="2400" dirty="0">
                <a:solidFill>
                  <a:schemeClr val="accent1">
                    <a:lumMod val="75000"/>
                  </a:schemeClr>
                </a:solidFill>
                <a:latin typeface="微软雅黑" panose="020B0503020204020204" charset="-122"/>
                <a:ea typeface="微软雅黑" panose="020B0503020204020204" charset="-122"/>
              </a:rPr>
              <a:t>点击商品弹出轮播图，显示的是点击的商品图片，左右按钮和滑动都可以切换。</a:t>
            </a:r>
            <a:endParaRPr lang="zh-CN" altLang="zh-CN" sz="2400" dirty="0">
              <a:solidFill>
                <a:schemeClr val="accent1">
                  <a:lumMod val="75000"/>
                </a:schemeClr>
              </a:solidFill>
              <a:latin typeface="微软雅黑" panose="020B0503020204020204" charset="-122"/>
              <a:ea typeface="微软雅黑" panose="020B0503020204020204" charset="-122"/>
            </a:endParaRPr>
          </a:p>
        </p:txBody>
      </p:sp>
      <p:sp>
        <p:nvSpPr>
          <p:cNvPr id="18436" name="矩形 3"/>
          <p:cNvSpPr>
            <a:spLocks noChangeArrowheads="1"/>
          </p:cNvSpPr>
          <p:nvPr>
            <p:custDataLst>
              <p:tags r:id="rId2"/>
            </p:custDataLst>
          </p:nvPr>
        </p:nvSpPr>
        <p:spPr bwMode="auto">
          <a:xfrm>
            <a:off x="5653405" y="886460"/>
            <a:ext cx="2561590" cy="12020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latin typeface="+mn-lt"/>
              <a:ea typeface="+mn-ea"/>
            </a:endParaRPr>
          </a:p>
        </p:txBody>
      </p:sp>
      <p:sp>
        <p:nvSpPr>
          <p:cNvPr id="18437" name="圆角矩形 4"/>
          <p:cNvSpPr>
            <a:spLocks noChangeArrowheads="1"/>
          </p:cNvSpPr>
          <p:nvPr>
            <p:custDataLst>
              <p:tags r:id="rId3"/>
            </p:custDataLst>
          </p:nvPr>
        </p:nvSpPr>
        <p:spPr bwMode="auto">
          <a:xfrm>
            <a:off x="5875655" y="1064260"/>
            <a:ext cx="2116455" cy="845820"/>
          </a:xfrm>
          <a:prstGeom prst="roundRect">
            <a:avLst>
              <a:gd name="adj" fmla="val 8787"/>
            </a:avLst>
          </a:prstGeom>
          <a:solidFill>
            <a:schemeClr val="bg1"/>
          </a:solidFill>
          <a:ln>
            <a:noFill/>
          </a:ln>
        </p:spPr>
        <p:txBody>
          <a:bodyPr wrap="square" lIns="0" tIns="0" rIns="0" bIns="0"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pPr>
            <a:r>
              <a:rPr lang="zh-CN" altLang="en-US" sz="2400" dirty="0">
                <a:solidFill>
                  <a:schemeClr val="accent1"/>
                </a:solidFill>
                <a:latin typeface="微软雅黑" panose="020B0503020204020204" charset="-122"/>
                <a:ea typeface="微软雅黑" panose="020B0503020204020204" charset="-122"/>
              </a:rPr>
              <a:t>优惠券亮点</a:t>
            </a:r>
            <a:endParaRPr lang="zh-CN" altLang="en-US" sz="2400" dirty="0">
              <a:solidFill>
                <a:schemeClr val="accent1"/>
              </a:solidFill>
              <a:latin typeface="微软雅黑" panose="020B0503020204020204" charset="-122"/>
              <a:ea typeface="微软雅黑" panose="020B0503020204020204" charset="-122"/>
            </a:endParaRPr>
          </a:p>
        </p:txBody>
      </p:sp>
      <p:pic>
        <p:nvPicPr>
          <p:cNvPr id="2" name="图片 1" descr="13"/>
          <p:cNvPicPr>
            <a:picLocks noChangeAspect="1"/>
          </p:cNvPicPr>
          <p:nvPr/>
        </p:nvPicPr>
        <p:blipFill>
          <a:blip r:embed="rId4"/>
          <a:stretch>
            <a:fillRect/>
          </a:stretch>
        </p:blipFill>
        <p:spPr>
          <a:xfrm>
            <a:off x="1222375" y="2537460"/>
            <a:ext cx="5113020" cy="3116580"/>
          </a:xfrm>
          <a:prstGeom prst="rect">
            <a:avLst/>
          </a:prstGeom>
        </p:spPr>
      </p:pic>
      <p:sp>
        <p:nvSpPr>
          <p:cNvPr id="4" name="文本框 3"/>
          <p:cNvSpPr txBox="1"/>
          <p:nvPr/>
        </p:nvSpPr>
        <p:spPr>
          <a:xfrm>
            <a:off x="8397240" y="5661660"/>
            <a:ext cx="1828800" cy="365760"/>
          </a:xfrm>
          <a:prstGeom prst="rect">
            <a:avLst/>
          </a:prstGeom>
          <a:noFill/>
        </p:spPr>
        <p:txBody>
          <a:bodyPr wrap="square" rtlCol="0">
            <a:spAutoFit/>
          </a:bodyPr>
          <a:p>
            <a:r>
              <a:rPr lang="zh-CN" altLang="en-US"/>
              <a:t>牒康作品</a:t>
            </a:r>
            <a:endParaRPr lang="zh-CN" altLang="en-US"/>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custDataLst>
              <p:tags r:id="rId1"/>
            </p:custDataLst>
          </p:nvPr>
        </p:nvSpPr>
        <p:spPr bwMode="auto">
          <a:xfrm>
            <a:off x="6905625" y="2728595"/>
            <a:ext cx="3286760" cy="242189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ts val="1800"/>
              </a:spcBef>
              <a:buClr>
                <a:srgbClr val="CC7D3B"/>
              </a:buClr>
              <a:buSzPct val="80000"/>
              <a:buFont typeface="Wingdings" panose="05000000000000000000" pitchFamily="2" charset="2"/>
              <a:buChar char=""/>
              <a:defRPr sz="2000">
                <a:solidFill>
                  <a:srgbClr val="CC7D3B"/>
                </a:solidFill>
                <a:latin typeface="Arial" panose="020B0604020202020204" pitchFamily="34" charset="0"/>
                <a:ea typeface="黑体" panose="02010609060101010101" pitchFamily="49" charset="-122"/>
              </a:defRPr>
            </a:lvl1pPr>
            <a:lvl2pPr marL="742950" indent="-285750">
              <a:lnSpc>
                <a:spcPct val="120000"/>
              </a:lnSpc>
              <a:spcBef>
                <a:spcPct val="20000"/>
              </a:spcBef>
              <a:buFont typeface="Wingdings" panose="05000000000000000000" pitchFamily="2" charset="2"/>
              <a:defRPr>
                <a:solidFill>
                  <a:srgbClr val="4D4D4D"/>
                </a:solidFill>
                <a:latin typeface="Arial" panose="020B0604020202020204" pitchFamily="34" charset="0"/>
                <a:ea typeface="黑体" panose="02010609060101010101" pitchFamily="49" charset="-122"/>
              </a:defRPr>
            </a:lvl2pPr>
            <a:lvl3pPr marL="1143000" indent="-228600">
              <a:spcBef>
                <a:spcPct val="20000"/>
              </a:spcBef>
              <a:buFont typeface="Wingdings" panose="05000000000000000000" pitchFamily="2" charset="2"/>
              <a:buChar char="•"/>
              <a:defRPr sz="1400">
                <a:solidFill>
                  <a:srgbClr val="4D4D4D"/>
                </a:solidFill>
                <a:latin typeface="Arial" panose="020B0604020202020204" pitchFamily="34" charset="0"/>
                <a:ea typeface="幼圆" panose="02010509060101010101" pitchFamily="49" charset="-122"/>
              </a:defRPr>
            </a:lvl3pPr>
            <a:lvl4pPr marL="16002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4pPr>
            <a:lvl5pPr marL="20574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5pPr>
            <a:lvl6pPr marL="25146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6pPr>
            <a:lvl7pPr marL="29718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7pPr>
            <a:lvl8pPr marL="34290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8pPr>
            <a:lvl9pPr marL="38862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sz="2400" dirty="0">
                <a:solidFill>
                  <a:schemeClr val="accent1">
                    <a:lumMod val="75000"/>
                  </a:schemeClr>
                </a:solidFill>
                <a:latin typeface="微软雅黑" panose="020B0503020204020204" charset="-122"/>
                <a:ea typeface="微软雅黑" panose="020B0503020204020204" charset="-122"/>
              </a:rPr>
              <a:t>国内折扣页面有懒加载效果，商品详情页可以添加评论。</a:t>
            </a:r>
            <a:endParaRPr lang="zh-CN" altLang="en-US" sz="2400" dirty="0">
              <a:solidFill>
                <a:schemeClr val="accent1">
                  <a:lumMod val="75000"/>
                </a:schemeClr>
              </a:solidFill>
              <a:latin typeface="微软雅黑" panose="020B0503020204020204" charset="-122"/>
              <a:ea typeface="微软雅黑" panose="020B0503020204020204" charset="-122"/>
            </a:endParaRPr>
          </a:p>
        </p:txBody>
      </p:sp>
      <p:sp>
        <p:nvSpPr>
          <p:cNvPr id="18436" name="矩形 3"/>
          <p:cNvSpPr>
            <a:spLocks noChangeArrowheads="1"/>
          </p:cNvSpPr>
          <p:nvPr>
            <p:custDataLst>
              <p:tags r:id="rId2"/>
            </p:custDataLst>
          </p:nvPr>
        </p:nvSpPr>
        <p:spPr bwMode="auto">
          <a:xfrm>
            <a:off x="7207885" y="1610360"/>
            <a:ext cx="2561590" cy="12020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latin typeface="+mn-lt"/>
              <a:ea typeface="+mn-ea"/>
            </a:endParaRPr>
          </a:p>
        </p:txBody>
      </p:sp>
      <p:sp>
        <p:nvSpPr>
          <p:cNvPr id="18437" name="圆角矩形 4"/>
          <p:cNvSpPr>
            <a:spLocks noChangeArrowheads="1"/>
          </p:cNvSpPr>
          <p:nvPr>
            <p:custDataLst>
              <p:tags r:id="rId3"/>
            </p:custDataLst>
          </p:nvPr>
        </p:nvSpPr>
        <p:spPr bwMode="auto">
          <a:xfrm>
            <a:off x="7430135" y="1788160"/>
            <a:ext cx="2116455" cy="845820"/>
          </a:xfrm>
          <a:prstGeom prst="roundRect">
            <a:avLst>
              <a:gd name="adj" fmla="val 8787"/>
            </a:avLst>
          </a:prstGeom>
          <a:solidFill>
            <a:schemeClr val="bg1"/>
          </a:solidFill>
          <a:ln>
            <a:noFill/>
          </a:ln>
        </p:spPr>
        <p:txBody>
          <a:bodyPr wrap="square" lIns="0" tIns="0" rIns="0" bIns="0"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pPr>
            <a:r>
              <a:rPr lang="zh-CN" altLang="en-US" sz="2400" dirty="0">
                <a:solidFill>
                  <a:schemeClr val="accent1"/>
                </a:solidFill>
                <a:latin typeface="微软雅黑" panose="020B0503020204020204" charset="-122"/>
                <a:ea typeface="微软雅黑" panose="020B0503020204020204" charset="-122"/>
              </a:rPr>
              <a:t>国内折扣亮点</a:t>
            </a:r>
            <a:endParaRPr lang="zh-CN" altLang="en-US" sz="2400" dirty="0">
              <a:solidFill>
                <a:schemeClr val="accent1"/>
              </a:solidFill>
              <a:latin typeface="微软雅黑" panose="020B0503020204020204" charset="-122"/>
              <a:ea typeface="微软雅黑" panose="020B0503020204020204" charset="-122"/>
            </a:endParaRPr>
          </a:p>
        </p:txBody>
      </p:sp>
      <p:pic>
        <p:nvPicPr>
          <p:cNvPr id="6" name="图片 5" descr="9"/>
          <p:cNvPicPr>
            <a:picLocks noChangeAspect="1"/>
          </p:cNvPicPr>
          <p:nvPr/>
        </p:nvPicPr>
        <p:blipFill>
          <a:blip r:embed="rId4"/>
          <a:stretch>
            <a:fillRect/>
          </a:stretch>
        </p:blipFill>
        <p:spPr>
          <a:xfrm>
            <a:off x="579120" y="1610360"/>
            <a:ext cx="5342255" cy="3386455"/>
          </a:xfrm>
          <a:prstGeom prst="rect">
            <a:avLst/>
          </a:prstGeom>
        </p:spPr>
      </p:pic>
      <p:sp>
        <p:nvSpPr>
          <p:cNvPr id="2" name="文本框 1"/>
          <p:cNvSpPr txBox="1"/>
          <p:nvPr/>
        </p:nvSpPr>
        <p:spPr>
          <a:xfrm>
            <a:off x="8930640" y="5554980"/>
            <a:ext cx="1676400" cy="365760"/>
          </a:xfrm>
          <a:prstGeom prst="rect">
            <a:avLst/>
          </a:prstGeom>
          <a:noFill/>
        </p:spPr>
        <p:txBody>
          <a:bodyPr wrap="square" rtlCol="0">
            <a:spAutoFit/>
          </a:bodyPr>
          <a:p>
            <a:r>
              <a:rPr lang="zh-CN" altLang="en-US"/>
              <a:t>安夏作品</a:t>
            </a:r>
            <a:endParaRPr lang="zh-CN" altLang="en-US"/>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custDataLst>
              <p:tags r:id="rId1"/>
            </p:custDataLst>
          </p:nvPr>
        </p:nvSpPr>
        <p:spPr bwMode="auto">
          <a:xfrm>
            <a:off x="7591425" y="2537460"/>
            <a:ext cx="3287395" cy="2734945"/>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ts val="1800"/>
              </a:spcBef>
              <a:buClr>
                <a:srgbClr val="CC7D3B"/>
              </a:buClr>
              <a:buSzPct val="80000"/>
              <a:buFont typeface="Wingdings" panose="05000000000000000000" pitchFamily="2" charset="2"/>
              <a:buChar char=""/>
              <a:defRPr sz="2000">
                <a:solidFill>
                  <a:srgbClr val="CC7D3B"/>
                </a:solidFill>
                <a:latin typeface="Arial" panose="020B0604020202020204" pitchFamily="34" charset="0"/>
                <a:ea typeface="黑体" panose="02010609060101010101" pitchFamily="49" charset="-122"/>
              </a:defRPr>
            </a:lvl1pPr>
            <a:lvl2pPr marL="742950" indent="-285750">
              <a:lnSpc>
                <a:spcPct val="120000"/>
              </a:lnSpc>
              <a:spcBef>
                <a:spcPct val="20000"/>
              </a:spcBef>
              <a:buFont typeface="Wingdings" panose="05000000000000000000" pitchFamily="2" charset="2"/>
              <a:defRPr>
                <a:solidFill>
                  <a:srgbClr val="4D4D4D"/>
                </a:solidFill>
                <a:latin typeface="Arial" panose="020B0604020202020204" pitchFamily="34" charset="0"/>
                <a:ea typeface="黑体" panose="02010609060101010101" pitchFamily="49" charset="-122"/>
              </a:defRPr>
            </a:lvl2pPr>
            <a:lvl3pPr marL="1143000" indent="-228600">
              <a:spcBef>
                <a:spcPct val="20000"/>
              </a:spcBef>
              <a:buFont typeface="Wingdings" panose="05000000000000000000" pitchFamily="2" charset="2"/>
              <a:buChar char="•"/>
              <a:defRPr sz="1400">
                <a:solidFill>
                  <a:srgbClr val="4D4D4D"/>
                </a:solidFill>
                <a:latin typeface="Arial" panose="020B0604020202020204" pitchFamily="34" charset="0"/>
                <a:ea typeface="幼圆" panose="02010509060101010101" pitchFamily="49" charset="-122"/>
              </a:defRPr>
            </a:lvl3pPr>
            <a:lvl4pPr marL="16002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4pPr>
            <a:lvl5pPr marL="20574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5pPr>
            <a:lvl6pPr marL="25146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6pPr>
            <a:lvl7pPr marL="29718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7pPr>
            <a:lvl8pPr marL="34290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8pPr>
            <a:lvl9pPr marL="38862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zh-CN" sz="2400" dirty="0">
                <a:solidFill>
                  <a:schemeClr val="accent1">
                    <a:lumMod val="75000"/>
                  </a:schemeClr>
                </a:solidFill>
                <a:latin typeface="微软雅黑" panose="020B0503020204020204" charset="-122"/>
                <a:ea typeface="微软雅黑" panose="020B0503020204020204" charset="-122"/>
              </a:rPr>
              <a:t>根据勾选的店铺、区域、价格，导航会显示不同的文字以及加载不同的商品。</a:t>
            </a:r>
            <a:endParaRPr lang="zh-CN" altLang="zh-CN" sz="2400" dirty="0">
              <a:solidFill>
                <a:schemeClr val="accent1">
                  <a:lumMod val="75000"/>
                </a:schemeClr>
              </a:solidFill>
              <a:latin typeface="微软雅黑" panose="020B0503020204020204" charset="-122"/>
              <a:ea typeface="微软雅黑" panose="020B0503020204020204" charset="-122"/>
            </a:endParaRPr>
          </a:p>
        </p:txBody>
      </p:sp>
      <p:sp>
        <p:nvSpPr>
          <p:cNvPr id="18436" name="矩形 3"/>
          <p:cNvSpPr>
            <a:spLocks noChangeArrowheads="1"/>
          </p:cNvSpPr>
          <p:nvPr>
            <p:custDataLst>
              <p:tags r:id="rId2"/>
            </p:custDataLst>
          </p:nvPr>
        </p:nvSpPr>
        <p:spPr bwMode="auto">
          <a:xfrm>
            <a:off x="5653405" y="886460"/>
            <a:ext cx="2561590" cy="12020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latin typeface="+mn-lt"/>
              <a:ea typeface="+mn-ea"/>
            </a:endParaRPr>
          </a:p>
        </p:txBody>
      </p:sp>
      <p:sp>
        <p:nvSpPr>
          <p:cNvPr id="18437" name="圆角矩形 4"/>
          <p:cNvSpPr>
            <a:spLocks noChangeArrowheads="1"/>
          </p:cNvSpPr>
          <p:nvPr>
            <p:custDataLst>
              <p:tags r:id="rId3"/>
            </p:custDataLst>
          </p:nvPr>
        </p:nvSpPr>
        <p:spPr bwMode="auto">
          <a:xfrm>
            <a:off x="5875655" y="1064260"/>
            <a:ext cx="2116455" cy="845820"/>
          </a:xfrm>
          <a:prstGeom prst="roundRect">
            <a:avLst>
              <a:gd name="adj" fmla="val 8787"/>
            </a:avLst>
          </a:prstGeom>
          <a:solidFill>
            <a:schemeClr val="bg1"/>
          </a:solidFill>
          <a:ln>
            <a:noFill/>
          </a:ln>
        </p:spPr>
        <p:txBody>
          <a:bodyPr wrap="square" lIns="0" tIns="0" rIns="0" bIns="0"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pPr>
            <a:r>
              <a:rPr lang="zh-CN" altLang="en-US" sz="2400" dirty="0">
                <a:solidFill>
                  <a:schemeClr val="accent1"/>
                </a:solidFill>
                <a:latin typeface="微软雅黑" panose="020B0503020204020204" charset="-122"/>
                <a:ea typeface="微软雅黑" panose="020B0503020204020204" charset="-122"/>
              </a:rPr>
              <a:t>凑单品亮点</a:t>
            </a:r>
            <a:endParaRPr lang="zh-CN" altLang="en-US" sz="2400" dirty="0">
              <a:solidFill>
                <a:schemeClr val="accent1"/>
              </a:solidFill>
              <a:latin typeface="微软雅黑" panose="020B0503020204020204" charset="-122"/>
              <a:ea typeface="微软雅黑" panose="020B0503020204020204" charset="-122"/>
            </a:endParaRPr>
          </a:p>
        </p:txBody>
      </p:sp>
      <p:pic>
        <p:nvPicPr>
          <p:cNvPr id="3" name="图片 2" descr="14"/>
          <p:cNvPicPr>
            <a:picLocks noChangeAspect="1"/>
          </p:cNvPicPr>
          <p:nvPr/>
        </p:nvPicPr>
        <p:blipFill>
          <a:blip r:embed="rId4"/>
          <a:stretch>
            <a:fillRect/>
          </a:stretch>
        </p:blipFill>
        <p:spPr>
          <a:xfrm>
            <a:off x="911860" y="2273300"/>
            <a:ext cx="5535295" cy="2630805"/>
          </a:xfrm>
          <a:prstGeom prst="rect">
            <a:avLst/>
          </a:prstGeom>
        </p:spPr>
      </p:pic>
      <p:sp>
        <p:nvSpPr>
          <p:cNvPr id="4" name="文本框 3"/>
          <p:cNvSpPr txBox="1"/>
          <p:nvPr/>
        </p:nvSpPr>
        <p:spPr>
          <a:xfrm>
            <a:off x="8671560" y="5707380"/>
            <a:ext cx="1524000" cy="365760"/>
          </a:xfrm>
          <a:prstGeom prst="rect">
            <a:avLst/>
          </a:prstGeom>
          <a:noFill/>
        </p:spPr>
        <p:txBody>
          <a:bodyPr wrap="square" rtlCol="0">
            <a:spAutoFit/>
          </a:bodyPr>
          <a:p>
            <a:r>
              <a:rPr lang="zh-CN" altLang="en-US"/>
              <a:t>尚永超作品</a:t>
            </a:r>
            <a:endParaRPr lang="zh-CN" altLang="en-US"/>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custDataLst>
              <p:tags r:id="rId1"/>
            </p:custDataLst>
          </p:nvPr>
        </p:nvSpPr>
        <p:spPr bwMode="auto">
          <a:xfrm>
            <a:off x="7992110" y="2886075"/>
            <a:ext cx="3286760" cy="195707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ts val="1800"/>
              </a:spcBef>
              <a:buClr>
                <a:srgbClr val="CC7D3B"/>
              </a:buClr>
              <a:buSzPct val="80000"/>
              <a:buFont typeface="Wingdings" panose="05000000000000000000" pitchFamily="2" charset="2"/>
              <a:buChar char=""/>
              <a:defRPr sz="2000">
                <a:solidFill>
                  <a:srgbClr val="CC7D3B"/>
                </a:solidFill>
                <a:latin typeface="Arial" panose="020B0604020202020204" pitchFamily="34" charset="0"/>
                <a:ea typeface="黑体" panose="02010609060101010101" pitchFamily="49" charset="-122"/>
              </a:defRPr>
            </a:lvl1pPr>
            <a:lvl2pPr marL="742950" indent="-285750">
              <a:lnSpc>
                <a:spcPct val="120000"/>
              </a:lnSpc>
              <a:spcBef>
                <a:spcPct val="20000"/>
              </a:spcBef>
              <a:buFont typeface="Wingdings" panose="05000000000000000000" pitchFamily="2" charset="2"/>
              <a:defRPr>
                <a:solidFill>
                  <a:srgbClr val="4D4D4D"/>
                </a:solidFill>
                <a:latin typeface="Arial" panose="020B0604020202020204" pitchFamily="34" charset="0"/>
                <a:ea typeface="黑体" panose="02010609060101010101" pitchFamily="49" charset="-122"/>
              </a:defRPr>
            </a:lvl2pPr>
            <a:lvl3pPr marL="1143000" indent="-228600">
              <a:spcBef>
                <a:spcPct val="20000"/>
              </a:spcBef>
              <a:buFont typeface="Wingdings" panose="05000000000000000000" pitchFamily="2" charset="2"/>
              <a:buChar char="•"/>
              <a:defRPr sz="1400">
                <a:solidFill>
                  <a:srgbClr val="4D4D4D"/>
                </a:solidFill>
                <a:latin typeface="Arial" panose="020B0604020202020204" pitchFamily="34" charset="0"/>
                <a:ea typeface="幼圆" panose="02010509060101010101" pitchFamily="49" charset="-122"/>
              </a:defRPr>
            </a:lvl3pPr>
            <a:lvl4pPr marL="16002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4pPr>
            <a:lvl5pPr marL="20574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5pPr>
            <a:lvl6pPr marL="25146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6pPr>
            <a:lvl7pPr marL="29718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7pPr>
            <a:lvl8pPr marL="34290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8pPr>
            <a:lvl9pPr marL="38862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zh-CN" sz="2400" dirty="0">
                <a:solidFill>
                  <a:schemeClr val="accent1">
                    <a:lumMod val="75000"/>
                  </a:schemeClr>
                </a:solidFill>
                <a:latin typeface="微软雅黑" panose="020B0503020204020204" charset="-122"/>
                <a:ea typeface="微软雅黑" panose="020B0503020204020204" charset="-122"/>
              </a:rPr>
              <a:t>点击浮动的广告可以跳转到下载页面进行下载。</a:t>
            </a:r>
            <a:endParaRPr lang="zh-CN" altLang="zh-CN" sz="2400" dirty="0">
              <a:solidFill>
                <a:schemeClr val="accent1">
                  <a:lumMod val="75000"/>
                </a:schemeClr>
              </a:solidFill>
              <a:latin typeface="微软雅黑" panose="020B0503020204020204" charset="-122"/>
              <a:ea typeface="微软雅黑" panose="020B0503020204020204" charset="-122"/>
            </a:endParaRPr>
          </a:p>
        </p:txBody>
      </p:sp>
      <p:sp>
        <p:nvSpPr>
          <p:cNvPr id="18436" name="矩形 3"/>
          <p:cNvSpPr>
            <a:spLocks noChangeArrowheads="1"/>
          </p:cNvSpPr>
          <p:nvPr>
            <p:custDataLst>
              <p:tags r:id="rId2"/>
            </p:custDataLst>
          </p:nvPr>
        </p:nvSpPr>
        <p:spPr bwMode="auto">
          <a:xfrm>
            <a:off x="5653405" y="886460"/>
            <a:ext cx="2561590" cy="12020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latin typeface="+mn-lt"/>
              <a:ea typeface="+mn-ea"/>
            </a:endParaRPr>
          </a:p>
        </p:txBody>
      </p:sp>
      <p:sp>
        <p:nvSpPr>
          <p:cNvPr id="18437" name="圆角矩形 4"/>
          <p:cNvSpPr>
            <a:spLocks noChangeArrowheads="1"/>
          </p:cNvSpPr>
          <p:nvPr>
            <p:custDataLst>
              <p:tags r:id="rId3"/>
            </p:custDataLst>
          </p:nvPr>
        </p:nvSpPr>
        <p:spPr bwMode="auto">
          <a:xfrm>
            <a:off x="5875655" y="1064260"/>
            <a:ext cx="2116455" cy="845820"/>
          </a:xfrm>
          <a:prstGeom prst="roundRect">
            <a:avLst>
              <a:gd name="adj" fmla="val 8787"/>
            </a:avLst>
          </a:prstGeom>
          <a:solidFill>
            <a:schemeClr val="bg1"/>
          </a:solidFill>
          <a:ln>
            <a:noFill/>
          </a:ln>
        </p:spPr>
        <p:txBody>
          <a:bodyPr wrap="square" lIns="0" tIns="0" rIns="0" bIns="0"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pPr>
            <a:r>
              <a:rPr lang="zh-CN" altLang="en-US" sz="2400" dirty="0">
                <a:solidFill>
                  <a:schemeClr val="accent1"/>
                </a:solidFill>
                <a:latin typeface="微软雅黑" panose="020B0503020204020204" charset="-122"/>
                <a:ea typeface="微软雅黑" panose="020B0503020204020204" charset="-122"/>
              </a:rPr>
              <a:t>商场导航亮点</a:t>
            </a:r>
            <a:endParaRPr lang="zh-CN" altLang="en-US" sz="2400" dirty="0">
              <a:solidFill>
                <a:schemeClr val="accent1"/>
              </a:solidFill>
              <a:latin typeface="微软雅黑" panose="020B0503020204020204" charset="-122"/>
              <a:ea typeface="微软雅黑" panose="020B0503020204020204" charset="-122"/>
            </a:endParaRPr>
          </a:p>
        </p:txBody>
      </p:sp>
      <p:pic>
        <p:nvPicPr>
          <p:cNvPr id="2" name="图片 1" descr="15"/>
          <p:cNvPicPr>
            <a:picLocks noChangeAspect="1"/>
          </p:cNvPicPr>
          <p:nvPr/>
        </p:nvPicPr>
        <p:blipFill>
          <a:blip r:embed="rId4"/>
          <a:stretch>
            <a:fillRect/>
          </a:stretch>
        </p:blipFill>
        <p:spPr>
          <a:xfrm>
            <a:off x="-7620" y="2457450"/>
            <a:ext cx="6991350" cy="2814955"/>
          </a:xfrm>
          <a:prstGeom prst="rect">
            <a:avLst/>
          </a:prstGeom>
        </p:spPr>
      </p:pic>
      <p:sp>
        <p:nvSpPr>
          <p:cNvPr id="5" name="右箭头 4"/>
          <p:cNvSpPr/>
          <p:nvPr/>
        </p:nvSpPr>
        <p:spPr>
          <a:xfrm>
            <a:off x="6317615" y="4008120"/>
            <a:ext cx="1127125" cy="259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8343900" y="5638800"/>
            <a:ext cx="2148840" cy="365760"/>
          </a:xfrm>
          <a:prstGeom prst="rect">
            <a:avLst/>
          </a:prstGeom>
          <a:noFill/>
        </p:spPr>
        <p:txBody>
          <a:bodyPr wrap="square" rtlCol="0">
            <a:spAutoFit/>
          </a:bodyPr>
          <a:p>
            <a:r>
              <a:rPr lang="zh-CN" altLang="en-US"/>
              <a:t>张黎作品</a:t>
            </a:r>
            <a:endParaRPr lang="zh-CN" altLang="en-US"/>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custDataLst>
              <p:tags r:id="rId1"/>
            </p:custDataLst>
          </p:nvPr>
        </p:nvSpPr>
        <p:spPr bwMode="auto">
          <a:xfrm>
            <a:off x="6971030" y="3068955"/>
            <a:ext cx="3286760" cy="195707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ts val="1800"/>
              </a:spcBef>
              <a:buClr>
                <a:srgbClr val="CC7D3B"/>
              </a:buClr>
              <a:buSzPct val="80000"/>
              <a:buFont typeface="Wingdings" panose="05000000000000000000" pitchFamily="2" charset="2"/>
              <a:buChar char=""/>
              <a:defRPr sz="2000">
                <a:solidFill>
                  <a:srgbClr val="CC7D3B"/>
                </a:solidFill>
                <a:latin typeface="Arial" panose="020B0604020202020204" pitchFamily="34" charset="0"/>
                <a:ea typeface="黑体" panose="02010609060101010101" pitchFamily="49" charset="-122"/>
              </a:defRPr>
            </a:lvl1pPr>
            <a:lvl2pPr marL="742950" indent="-285750">
              <a:lnSpc>
                <a:spcPct val="120000"/>
              </a:lnSpc>
              <a:spcBef>
                <a:spcPct val="20000"/>
              </a:spcBef>
              <a:buFont typeface="Wingdings" panose="05000000000000000000" pitchFamily="2" charset="2"/>
              <a:defRPr>
                <a:solidFill>
                  <a:srgbClr val="4D4D4D"/>
                </a:solidFill>
                <a:latin typeface="Arial" panose="020B0604020202020204" pitchFamily="34" charset="0"/>
                <a:ea typeface="黑体" panose="02010609060101010101" pitchFamily="49" charset="-122"/>
              </a:defRPr>
            </a:lvl2pPr>
            <a:lvl3pPr marL="1143000" indent="-228600">
              <a:spcBef>
                <a:spcPct val="20000"/>
              </a:spcBef>
              <a:buFont typeface="Wingdings" panose="05000000000000000000" pitchFamily="2" charset="2"/>
              <a:buChar char="•"/>
              <a:defRPr sz="1400">
                <a:solidFill>
                  <a:srgbClr val="4D4D4D"/>
                </a:solidFill>
                <a:latin typeface="Arial" panose="020B0604020202020204" pitchFamily="34" charset="0"/>
                <a:ea typeface="幼圆" panose="02010509060101010101" pitchFamily="49" charset="-122"/>
              </a:defRPr>
            </a:lvl3pPr>
            <a:lvl4pPr marL="16002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4pPr>
            <a:lvl5pPr marL="20574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5pPr>
            <a:lvl6pPr marL="25146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6pPr>
            <a:lvl7pPr marL="29718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7pPr>
            <a:lvl8pPr marL="34290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8pPr>
            <a:lvl9pPr marL="38862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sz="2400" dirty="0">
                <a:solidFill>
                  <a:schemeClr val="accent1">
                    <a:lumMod val="75000"/>
                  </a:schemeClr>
                </a:solidFill>
                <a:latin typeface="微软雅黑" panose="020B0503020204020204" charset="-122"/>
                <a:ea typeface="微软雅黑" panose="020B0503020204020204" charset="-122"/>
              </a:rPr>
              <a:t>页面第二和第三部分的评论都有懒加载效果。</a:t>
            </a:r>
            <a:r>
              <a:rPr lang="en-US" altLang="zh-CN" sz="2400" dirty="0">
                <a:solidFill>
                  <a:schemeClr val="accent1">
                    <a:lumMod val="75000"/>
                  </a:schemeClr>
                </a:solidFill>
                <a:latin typeface="+mn-lt"/>
                <a:ea typeface="+mn-ea"/>
              </a:rPr>
              <a:t>	</a:t>
            </a:r>
            <a:endParaRPr lang="en-US" altLang="zh-CN" sz="2400" dirty="0">
              <a:solidFill>
                <a:schemeClr val="accent1">
                  <a:lumMod val="75000"/>
                </a:schemeClr>
              </a:solidFill>
              <a:latin typeface="+mn-lt"/>
              <a:ea typeface="+mn-ea"/>
            </a:endParaRPr>
          </a:p>
        </p:txBody>
      </p:sp>
      <p:sp>
        <p:nvSpPr>
          <p:cNvPr id="18436" name="矩形 3"/>
          <p:cNvSpPr>
            <a:spLocks noChangeArrowheads="1"/>
          </p:cNvSpPr>
          <p:nvPr>
            <p:custDataLst>
              <p:tags r:id="rId2"/>
            </p:custDataLst>
          </p:nvPr>
        </p:nvSpPr>
        <p:spPr bwMode="auto">
          <a:xfrm>
            <a:off x="6720205" y="1450340"/>
            <a:ext cx="2561590" cy="12020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latin typeface="+mn-lt"/>
              <a:ea typeface="+mn-ea"/>
            </a:endParaRPr>
          </a:p>
        </p:txBody>
      </p:sp>
      <p:sp>
        <p:nvSpPr>
          <p:cNvPr id="18437" name="圆角矩形 4"/>
          <p:cNvSpPr>
            <a:spLocks noChangeArrowheads="1"/>
          </p:cNvSpPr>
          <p:nvPr>
            <p:custDataLst>
              <p:tags r:id="rId3"/>
            </p:custDataLst>
          </p:nvPr>
        </p:nvSpPr>
        <p:spPr bwMode="auto">
          <a:xfrm>
            <a:off x="6942455" y="1628140"/>
            <a:ext cx="2116455" cy="845820"/>
          </a:xfrm>
          <a:prstGeom prst="roundRect">
            <a:avLst>
              <a:gd name="adj" fmla="val 8787"/>
            </a:avLst>
          </a:prstGeom>
          <a:solidFill>
            <a:schemeClr val="bg1"/>
          </a:solidFill>
          <a:ln>
            <a:noFill/>
          </a:ln>
        </p:spPr>
        <p:txBody>
          <a:bodyPr wrap="square" lIns="0" tIns="0" rIns="0" bIns="0"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pPr>
            <a:r>
              <a:rPr lang="zh-CN" altLang="en-US" sz="2400" dirty="0">
                <a:solidFill>
                  <a:schemeClr val="accent1"/>
                </a:solidFill>
                <a:latin typeface="微软雅黑" panose="020B0503020204020204" charset="-122"/>
                <a:ea typeface="微软雅黑" panose="020B0503020204020204" charset="-122"/>
              </a:rPr>
              <a:t>品牌大全亮点</a:t>
            </a:r>
            <a:endParaRPr lang="zh-CN" altLang="en-US" sz="2400" dirty="0">
              <a:solidFill>
                <a:schemeClr val="accent1"/>
              </a:solidFill>
              <a:latin typeface="微软雅黑" panose="020B0503020204020204" charset="-122"/>
              <a:ea typeface="微软雅黑" panose="020B0503020204020204" charset="-122"/>
            </a:endParaRPr>
          </a:p>
        </p:txBody>
      </p:sp>
      <p:sp>
        <p:nvSpPr>
          <p:cNvPr id="3" name="文本框 2"/>
          <p:cNvSpPr txBox="1"/>
          <p:nvPr/>
        </p:nvSpPr>
        <p:spPr>
          <a:xfrm>
            <a:off x="7740650" y="5318760"/>
            <a:ext cx="2575560" cy="365760"/>
          </a:xfrm>
          <a:prstGeom prst="rect">
            <a:avLst/>
          </a:prstGeom>
          <a:noFill/>
        </p:spPr>
        <p:txBody>
          <a:bodyPr wrap="square" rtlCol="0">
            <a:spAutoFit/>
          </a:bodyPr>
          <a:p>
            <a:r>
              <a:rPr lang="zh-CN" altLang="en-US"/>
              <a:t>张黎作品</a:t>
            </a:r>
            <a:endParaRPr lang="zh-CN" altLang="en-US"/>
          </a:p>
        </p:txBody>
      </p:sp>
      <p:pic>
        <p:nvPicPr>
          <p:cNvPr id="4" name="图片 3" descr="16"/>
          <p:cNvPicPr>
            <a:picLocks noChangeAspect="1"/>
          </p:cNvPicPr>
          <p:nvPr/>
        </p:nvPicPr>
        <p:blipFill>
          <a:blip r:embed="rId4"/>
          <a:stretch>
            <a:fillRect/>
          </a:stretch>
        </p:blipFill>
        <p:spPr>
          <a:xfrm>
            <a:off x="979170" y="1253490"/>
            <a:ext cx="5030470" cy="4431030"/>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58440" y="922020"/>
            <a:ext cx="5577840" cy="613410"/>
          </a:xfrm>
          <a:prstGeom prst="rect">
            <a:avLst/>
          </a:prstGeom>
          <a:noFill/>
        </p:spPr>
        <p:txBody>
          <a:bodyPr wrap="square" rtlCol="0">
            <a:spAutoFit/>
          </a:bodyPr>
          <a:p>
            <a:r>
              <a:rPr lang="zh-CN" altLang="en-US" sz="3200">
                <a:latin typeface="微软雅黑" panose="020B0503020204020204" charset="-122"/>
                <a:ea typeface="微软雅黑" panose="020B0503020204020204" charset="-122"/>
              </a:rPr>
              <a:t>遇到的问题以及解决办法</a:t>
            </a:r>
            <a:r>
              <a:rPr lang="zh-CN" altLang="en-US"/>
              <a:t>：</a:t>
            </a:r>
            <a:endParaRPr lang="zh-CN" altLang="en-US"/>
          </a:p>
        </p:txBody>
      </p:sp>
      <p:sp>
        <p:nvSpPr>
          <p:cNvPr id="5" name="文本框 4"/>
          <p:cNvSpPr txBox="1"/>
          <p:nvPr/>
        </p:nvSpPr>
        <p:spPr>
          <a:xfrm>
            <a:off x="563880" y="1638300"/>
            <a:ext cx="11155045" cy="4754880"/>
          </a:xfrm>
          <a:prstGeom prst="rect">
            <a:avLst/>
          </a:prstGeom>
          <a:noFill/>
        </p:spPr>
        <p:txBody>
          <a:bodyPr wrap="square" rtlCol="0">
            <a:spAutoFit/>
          </a:bodyPr>
          <a:p>
            <a:r>
              <a:rPr lang="en-US" altLang="zh-CN">
                <a:sym typeface="+mn-ea"/>
              </a:rPr>
              <a:t>1.</a:t>
            </a:r>
            <a:r>
              <a:rPr lang="zh-CN" altLang="en-US">
                <a:sym typeface="+mn-ea"/>
              </a:rPr>
              <a:t>绑定事件不起作用。</a:t>
            </a:r>
            <a:endParaRPr lang="zh-CN" altLang="en-US">
              <a:sym typeface="+mn-ea"/>
            </a:endParaRPr>
          </a:p>
          <a:p>
            <a:r>
              <a:rPr lang="zh-CN" altLang="en-US">
                <a:sym typeface="+mn-ea"/>
              </a:rPr>
              <a:t>         解决办法：因为元素是动态添加的，所以要等页面渲染之后再绑定事件。</a:t>
            </a:r>
            <a:endParaRPr lang="zh-CN" altLang="en-US">
              <a:sym typeface="+mn-ea"/>
            </a:endParaRPr>
          </a:p>
          <a:p>
            <a:endParaRPr lang="zh-CN" altLang="en-US"/>
          </a:p>
          <a:p>
            <a:r>
              <a:rPr lang="zh-CN" altLang="en-US">
                <a:sym typeface="+mn-ea"/>
              </a:rPr>
              <a:t>2</a:t>
            </a:r>
            <a:r>
              <a:rPr lang="en-US" altLang="zh-CN">
                <a:sym typeface="+mn-ea"/>
              </a:rPr>
              <a:t>.</a:t>
            </a:r>
            <a:r>
              <a:rPr lang="zh-CN" altLang="en-US">
                <a:sym typeface="+mn-ea"/>
              </a:rPr>
              <a:t>点击轮播图的左右切换按钮也会触发点击遮罩层得事件。 </a:t>
            </a:r>
            <a:endParaRPr lang="zh-CN" altLang="en-US"/>
          </a:p>
          <a:p>
            <a:r>
              <a:rPr lang="zh-CN" altLang="en-US">
                <a:sym typeface="+mn-ea"/>
              </a:rPr>
              <a:t>         解决办法：这里存在事件冒泡，需要先阻止冒泡，然后才可以点击，否则，点击箭头的时候也会隐藏掉遮罩层。</a:t>
            </a:r>
            <a:endParaRPr lang="zh-CN" altLang="en-US">
              <a:sym typeface="+mn-ea"/>
            </a:endParaRPr>
          </a:p>
          <a:p>
            <a:endParaRPr lang="en-US" altLang="zh-CN">
              <a:sym typeface="+mn-ea"/>
            </a:endParaRPr>
          </a:p>
          <a:p>
            <a:r>
              <a:rPr lang="en-US" altLang="zh-CN">
                <a:sym typeface="+mn-ea"/>
              </a:rPr>
              <a:t>3.</a:t>
            </a:r>
            <a:r>
              <a:rPr lang="zh-CN" altLang="en-US">
                <a:sym typeface="+mn-ea"/>
              </a:rPr>
              <a:t>翻页的下拉列表绑定点击事件来监听翻页操作会在还没有更改选项的时候就触发。</a:t>
            </a:r>
            <a:endParaRPr lang="zh-CN" altLang="en-US">
              <a:sym typeface="+mn-ea"/>
            </a:endParaRPr>
          </a:p>
          <a:p>
            <a:r>
              <a:rPr lang="en-US" altLang="zh-CN">
                <a:sym typeface="+mn-ea"/>
              </a:rPr>
              <a:t>         </a:t>
            </a:r>
            <a:r>
              <a:rPr lang="zh-CN" altLang="en-US">
                <a:sym typeface="+mn-ea"/>
              </a:rPr>
              <a:t>解决办法：使用</a:t>
            </a:r>
            <a:r>
              <a:rPr lang="en-US" altLang="zh-CN">
                <a:sym typeface="+mn-ea"/>
              </a:rPr>
              <a:t>jquary</a:t>
            </a:r>
            <a:r>
              <a:rPr lang="zh-CN" altLang="en-US">
                <a:sym typeface="+mn-ea"/>
              </a:rPr>
              <a:t>的</a:t>
            </a:r>
            <a:r>
              <a:rPr lang="en-US" altLang="zh-CN">
                <a:sym typeface="+mn-ea"/>
              </a:rPr>
              <a:t>change</a:t>
            </a:r>
            <a:r>
              <a:rPr lang="zh-CN" altLang="en-US">
                <a:sym typeface="+mn-ea"/>
              </a:rPr>
              <a:t>事件来监听下拉列表的选项更改。</a:t>
            </a:r>
            <a:endParaRPr lang="zh-CN" altLang="en-US">
              <a:sym typeface="+mn-ea"/>
            </a:endParaRPr>
          </a:p>
          <a:p>
            <a:endParaRPr lang="zh-CN" altLang="en-US">
              <a:sym typeface="+mn-ea"/>
            </a:endParaRPr>
          </a:p>
          <a:p>
            <a:r>
              <a:rPr lang="en-US" altLang="zh-CN">
                <a:sym typeface="+mn-ea"/>
              </a:rPr>
              <a:t>4.</a:t>
            </a:r>
            <a:r>
              <a:rPr lang="zh-CN" altLang="en-US">
                <a:sym typeface="+mn-ea"/>
              </a:rPr>
              <a:t>跳转到详情页面在返回列表的时候会回到默认的第一页。</a:t>
            </a:r>
            <a:endParaRPr lang="zh-CN" altLang="en-US">
              <a:sym typeface="+mn-ea"/>
            </a:endParaRPr>
          </a:p>
          <a:p>
            <a:r>
              <a:rPr lang="zh-CN" altLang="en-US">
                <a:sym typeface="+mn-ea"/>
              </a:rPr>
              <a:t>         解决办法：把一个参数通过</a:t>
            </a:r>
            <a:r>
              <a:rPr lang="en-US" altLang="zh-CN">
                <a:sym typeface="+mn-ea"/>
              </a:rPr>
              <a:t>a</a:t>
            </a:r>
            <a:r>
              <a:rPr lang="zh-CN" altLang="en-US">
                <a:sym typeface="+mn-ea"/>
              </a:rPr>
              <a:t>标签传递给详情页，然后再返回列表的时候在传回去，用这个参数去请求对应页面的数据。</a:t>
            </a:r>
            <a:endParaRPr lang="zh-CN" altLang="en-US">
              <a:sym typeface="+mn-ea"/>
            </a:endParaRPr>
          </a:p>
          <a:p>
            <a:endParaRPr lang="zh-CN" altLang="en-US">
              <a:sym typeface="+mn-ea"/>
            </a:endParaRPr>
          </a:p>
          <a:p>
            <a:r>
              <a:rPr lang="en-US" altLang="zh-CN">
                <a:sym typeface="+mn-ea"/>
              </a:rPr>
              <a:t>5.</a:t>
            </a:r>
            <a:r>
              <a:rPr lang="zh-CN" altLang="en-US">
                <a:sym typeface="+mn-ea"/>
              </a:rPr>
              <a:t>让导航条上的标题和页面的滑动关联起来，但是每一类的数据总高度不一样，无法计算滑动的距离。</a:t>
            </a:r>
            <a:endParaRPr lang="zh-CN" altLang="en-US">
              <a:sym typeface="+mn-ea"/>
            </a:endParaRPr>
          </a:p>
          <a:p>
            <a:r>
              <a:rPr lang="zh-CN" altLang="en-US">
                <a:sym typeface="+mn-ea"/>
              </a:rPr>
              <a:t>        解决办法：用数组来记录每一类商品的高度区间。</a:t>
            </a:r>
            <a:endParaRPr lang="zh-CN" altLang="en-US">
              <a:sym typeface="+mn-ea"/>
            </a:endParaRPr>
          </a:p>
          <a:p>
            <a:endParaRPr lang="zh-CN" altLang="en-US"/>
          </a:p>
        </p:txBody>
      </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58440" y="922020"/>
            <a:ext cx="5577840" cy="613410"/>
          </a:xfrm>
          <a:prstGeom prst="rect">
            <a:avLst/>
          </a:prstGeom>
          <a:noFill/>
        </p:spPr>
        <p:txBody>
          <a:bodyPr wrap="square" rtlCol="0">
            <a:spAutoFit/>
          </a:bodyPr>
          <a:p>
            <a:r>
              <a:rPr lang="zh-CN" altLang="en-US" sz="3200">
                <a:latin typeface="微软雅黑" panose="020B0503020204020204" charset="-122"/>
                <a:ea typeface="微软雅黑" panose="020B0503020204020204" charset="-122"/>
              </a:rPr>
              <a:t>遇到的问题以及解决办法</a:t>
            </a:r>
            <a:r>
              <a:rPr lang="zh-CN" altLang="en-US"/>
              <a:t>：</a:t>
            </a:r>
            <a:endParaRPr lang="zh-CN" altLang="en-US"/>
          </a:p>
        </p:txBody>
      </p:sp>
      <p:sp>
        <p:nvSpPr>
          <p:cNvPr id="5" name="文本框 4"/>
          <p:cNvSpPr txBox="1"/>
          <p:nvPr/>
        </p:nvSpPr>
        <p:spPr>
          <a:xfrm>
            <a:off x="563880" y="1638300"/>
            <a:ext cx="11155045" cy="4480560"/>
          </a:xfrm>
          <a:prstGeom prst="rect">
            <a:avLst/>
          </a:prstGeom>
          <a:noFill/>
        </p:spPr>
        <p:txBody>
          <a:bodyPr wrap="square" rtlCol="0">
            <a:spAutoFit/>
          </a:bodyPr>
          <a:p>
            <a:endParaRPr lang="en-US" altLang="zh-CN">
              <a:sym typeface="+mn-ea"/>
            </a:endParaRPr>
          </a:p>
          <a:p>
            <a:r>
              <a:rPr lang="en-US" altLang="zh-CN">
                <a:sym typeface="+mn-ea"/>
              </a:rPr>
              <a:t>6.</a:t>
            </a:r>
            <a:r>
              <a:rPr lang="zh-CN" altLang="en-US">
                <a:sym typeface="+mn-ea"/>
              </a:rPr>
              <a:t>一次获取太多数据需要分词加载到页面。</a:t>
            </a:r>
            <a:endParaRPr lang="zh-CN" altLang="en-US">
              <a:sym typeface="+mn-ea"/>
            </a:endParaRPr>
          </a:p>
          <a:p>
            <a:r>
              <a:rPr lang="zh-CN" altLang="en-US">
                <a:sym typeface="+mn-ea"/>
              </a:rPr>
              <a:t>         解决办法：把数据做成一个二维数组的结构，每次只加载一部分。</a:t>
            </a:r>
            <a:endParaRPr lang="zh-CN" altLang="en-US">
              <a:sym typeface="+mn-ea"/>
            </a:endParaRPr>
          </a:p>
          <a:p>
            <a:endParaRPr lang="zh-CN" altLang="en-US"/>
          </a:p>
          <a:p>
            <a:r>
              <a:rPr lang="en-US" altLang="zh-CN">
                <a:sym typeface="+mn-ea"/>
              </a:rPr>
              <a:t>7.</a:t>
            </a:r>
            <a:r>
              <a:rPr lang="zh-CN" altLang="en-US">
                <a:sym typeface="+mn-ea"/>
              </a:rPr>
              <a:t>渲染评论部分的时候，数据里没有商品的图片和标题。 </a:t>
            </a:r>
            <a:endParaRPr lang="zh-CN" altLang="en-US"/>
          </a:p>
          <a:p>
            <a:r>
              <a:rPr lang="zh-CN" altLang="en-US">
                <a:sym typeface="+mn-ea"/>
              </a:rPr>
              <a:t>         解决办法：商品的图片和标题是从销量排行部分的数据里获取到的，把数据拼接到评论部分的数据里。</a:t>
            </a:r>
            <a:endParaRPr lang="en-US" altLang="zh-CN">
              <a:sym typeface="+mn-ea"/>
            </a:endParaRPr>
          </a:p>
          <a:p>
            <a:endParaRPr lang="en-US" altLang="zh-CN">
              <a:sym typeface="+mn-ea"/>
            </a:endParaRPr>
          </a:p>
          <a:p>
            <a:r>
              <a:rPr lang="en-US" altLang="zh-CN">
                <a:sym typeface="+mn-ea"/>
              </a:rPr>
              <a:t>8.</a:t>
            </a:r>
            <a:r>
              <a:rPr lang="zh-CN" altLang="en-US">
                <a:sym typeface="+mn-ea"/>
              </a:rPr>
              <a:t>第二部分和第三部分都有懒加载，出现的</a:t>
            </a:r>
            <a:r>
              <a:rPr lang="en-US" altLang="zh-CN">
                <a:sym typeface="+mn-ea"/>
              </a:rPr>
              <a:t>loading</a:t>
            </a:r>
            <a:r>
              <a:rPr lang="zh-CN" altLang="en-US">
                <a:sym typeface="+mn-ea"/>
              </a:rPr>
              <a:t>提示，等所有数据加载完之后还会存在。</a:t>
            </a:r>
            <a:endParaRPr lang="zh-CN" altLang="en-US">
              <a:sym typeface="+mn-ea"/>
            </a:endParaRPr>
          </a:p>
          <a:p>
            <a:r>
              <a:rPr lang="en-US" altLang="zh-CN">
                <a:sym typeface="+mn-ea"/>
              </a:rPr>
              <a:t>         </a:t>
            </a:r>
            <a:r>
              <a:rPr lang="zh-CN" altLang="en-US">
                <a:sym typeface="+mn-ea"/>
              </a:rPr>
              <a:t>解决办法：把节流阀进行升级，改成一个数字来记录流程。</a:t>
            </a:r>
            <a:endParaRPr lang="zh-CN" altLang="en-US">
              <a:sym typeface="+mn-ea"/>
            </a:endParaRPr>
          </a:p>
          <a:p>
            <a:endParaRPr lang="zh-CN" altLang="en-US">
              <a:sym typeface="+mn-ea"/>
            </a:endParaRPr>
          </a:p>
          <a:p>
            <a:r>
              <a:rPr lang="en-US" altLang="zh-CN">
                <a:sym typeface="+mn-ea"/>
              </a:rPr>
              <a:t>9.</a:t>
            </a:r>
            <a:r>
              <a:rPr lang="zh-CN" altLang="en-US">
                <a:sym typeface="+mn-ea"/>
              </a:rPr>
              <a:t>页面公共的广告，每次跳转都会存在。</a:t>
            </a:r>
            <a:endParaRPr lang="zh-CN" altLang="en-US">
              <a:sym typeface="+mn-ea"/>
            </a:endParaRPr>
          </a:p>
          <a:p>
            <a:r>
              <a:rPr lang="zh-CN" altLang="en-US">
                <a:sym typeface="+mn-ea"/>
              </a:rPr>
              <a:t>         解决办法：使用本地缓存记录广告是否被关闭，在每个页面都先读取本地缓存来决定要不要显示广告。</a:t>
            </a:r>
            <a:endParaRPr lang="zh-CN" altLang="en-US">
              <a:sym typeface="+mn-ea"/>
            </a:endParaRPr>
          </a:p>
          <a:p>
            <a:endParaRPr lang="zh-CN" altLang="en-US">
              <a:sym typeface="+mn-ea"/>
            </a:endParaRPr>
          </a:p>
          <a:p>
            <a:r>
              <a:rPr lang="en-US" altLang="zh-CN">
                <a:sym typeface="+mn-ea"/>
              </a:rPr>
              <a:t>10.</a:t>
            </a:r>
            <a:r>
              <a:rPr lang="zh-CN" altLang="en-US">
                <a:sym typeface="+mn-ea"/>
              </a:rPr>
              <a:t>数据里面的优惠券领取张数以及评论的分数都是固定的，不真实。</a:t>
            </a:r>
            <a:endParaRPr lang="zh-CN" altLang="en-US">
              <a:sym typeface="+mn-ea"/>
            </a:endParaRPr>
          </a:p>
          <a:p>
            <a:r>
              <a:rPr lang="zh-CN" altLang="en-US">
                <a:sym typeface="+mn-ea"/>
              </a:rPr>
              <a:t>         解决办法：在模板引擎中绑定了一个随机数的方法，来生成不一样的数。</a:t>
            </a:r>
            <a:endParaRPr lang="zh-CN" altLang="en-US">
              <a:sym typeface="+mn-ea"/>
            </a:endParaRPr>
          </a:p>
          <a:p>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8160" y="2369820"/>
            <a:ext cx="11155045" cy="4088130"/>
          </a:xfrm>
          <a:prstGeom prst="rect">
            <a:avLst/>
          </a:prstGeom>
          <a:noFill/>
        </p:spPr>
        <p:txBody>
          <a:bodyPr wrap="square" rtlCol="0">
            <a:spAutoFit/>
          </a:bodyPr>
          <a:p>
            <a:pPr algn="ctr"/>
            <a:r>
              <a:rPr lang="en-US" altLang="zh-CN" sz="6000">
                <a:solidFill>
                  <a:schemeClr val="accent4"/>
                </a:solidFill>
                <a:latin typeface="微软雅黑" panose="020B0503020204020204" charset="-122"/>
                <a:ea typeface="微软雅黑" panose="020B0503020204020204" charset="-122"/>
                <a:sym typeface="+mn-ea"/>
              </a:rPr>
              <a:t>  </a:t>
            </a:r>
            <a:r>
              <a:rPr lang="zh-CN" altLang="en-US" sz="6000">
                <a:solidFill>
                  <a:schemeClr val="accent4"/>
                </a:solidFill>
                <a:latin typeface="微软雅黑" panose="020B0503020204020204" charset="-122"/>
                <a:ea typeface="微软雅黑" panose="020B0503020204020204" charset="-122"/>
                <a:sym typeface="+mn-ea"/>
              </a:rPr>
              <a:t>总结</a:t>
            </a:r>
            <a:endParaRPr lang="zh-CN" altLang="en-US" sz="6000">
              <a:solidFill>
                <a:schemeClr val="accent4"/>
              </a:solidFill>
              <a:latin typeface="微软雅黑" panose="020B0503020204020204" charset="-122"/>
              <a:ea typeface="微软雅黑" panose="020B0503020204020204" charset="-122"/>
              <a:sym typeface="+mn-ea"/>
            </a:endParaRPr>
          </a:p>
          <a:p>
            <a:pPr algn="ctr"/>
            <a:endParaRPr lang="zh-CN" altLang="en-US" sz="6000">
              <a:solidFill>
                <a:schemeClr val="accent4"/>
              </a:solidFill>
              <a:latin typeface="微软雅黑" panose="020B0503020204020204" charset="-122"/>
              <a:ea typeface="微软雅黑" panose="020B0503020204020204" charset="-122"/>
              <a:sym typeface="+mn-ea"/>
            </a:endParaRPr>
          </a:p>
          <a:p>
            <a:pPr algn="ctr"/>
            <a:endParaRPr lang="zh-CN" altLang="en-US" sz="6000">
              <a:solidFill>
                <a:schemeClr val="accent4"/>
              </a:solidFill>
              <a:latin typeface="微软雅黑" panose="020B0503020204020204" charset="-122"/>
              <a:ea typeface="微软雅黑" panose="020B0503020204020204" charset="-122"/>
              <a:sym typeface="+mn-ea"/>
            </a:endParaRPr>
          </a:p>
          <a:p>
            <a:endParaRPr lang="zh-CN" altLang="en-US" sz="6000">
              <a:solidFill>
                <a:schemeClr val="accent4"/>
              </a:solidFill>
              <a:latin typeface="微软雅黑" panose="020B0503020204020204" charset="-122"/>
              <a:ea typeface="微软雅黑" panose="020B0503020204020204" charset="-122"/>
              <a:sym typeface="+mn-ea"/>
            </a:endParaRPr>
          </a:p>
          <a:p>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8795" y="2339340"/>
            <a:ext cx="11155045" cy="3173730"/>
          </a:xfrm>
          <a:prstGeom prst="rect">
            <a:avLst/>
          </a:prstGeom>
          <a:noFill/>
        </p:spPr>
        <p:txBody>
          <a:bodyPr wrap="square" rtlCol="0">
            <a:spAutoFit/>
          </a:bodyPr>
          <a:p>
            <a:pPr algn="ctr"/>
            <a:r>
              <a:rPr lang="zh-CN" altLang="en-US" sz="60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谢谢观赏</a:t>
            </a:r>
            <a:endParaRPr lang="zh-CN" altLang="en-US" sz="6000">
              <a:solidFill>
                <a:schemeClr val="accent4"/>
              </a:solidFill>
              <a:latin typeface="微软雅黑" panose="020B0503020204020204" charset="-122"/>
              <a:ea typeface="微软雅黑" panose="020B0503020204020204" charset="-122"/>
              <a:sym typeface="+mn-ea"/>
            </a:endParaRPr>
          </a:p>
          <a:p>
            <a:endParaRPr lang="zh-CN" altLang="en-US" sz="6000">
              <a:solidFill>
                <a:schemeClr val="accent4"/>
              </a:solidFill>
              <a:latin typeface="微软雅黑" panose="020B0503020204020204" charset="-122"/>
              <a:ea typeface="微软雅黑" panose="020B0503020204020204" charset="-122"/>
              <a:sym typeface="+mn-ea"/>
            </a:endParaRPr>
          </a:p>
          <a:p>
            <a:endParaRPr lang="zh-CN" altLang="en-US" sz="6000">
              <a:solidFill>
                <a:schemeClr val="accent4"/>
              </a:solidFill>
              <a:latin typeface="微软雅黑" panose="020B0503020204020204" charset="-122"/>
              <a:ea typeface="微软雅黑" panose="020B0503020204020204" charset="-122"/>
              <a:sym typeface="+mn-ea"/>
            </a:endParaRPr>
          </a:p>
          <a:p>
            <a:endParaRPr lang="zh-CN" altLang="en-US"/>
          </a:p>
        </p:txBody>
      </p:sp>
      <p:sp>
        <p:nvSpPr>
          <p:cNvPr id="3" name="文本框 2"/>
          <p:cNvSpPr txBox="1"/>
          <p:nvPr/>
        </p:nvSpPr>
        <p:spPr>
          <a:xfrm rot="10800000" flipV="1">
            <a:off x="5108575" y="5236210"/>
            <a:ext cx="4291330" cy="396240"/>
          </a:xfrm>
          <a:prstGeom prst="rect">
            <a:avLst/>
          </a:prstGeom>
          <a:noFill/>
        </p:spPr>
        <p:txBody>
          <a:bodyPr wrap="square" rtlCol="0">
            <a:spAutoFit/>
          </a:bodyPr>
          <a:p>
            <a:r>
              <a:rPr lang="zh-CN" altLang="en-US" sz="2000">
                <a:solidFill>
                  <a:srgbClr val="FF0000"/>
                </a:solidFill>
                <a:effectLst>
                  <a:outerShdw blurRad="38100" dist="19050" dir="2700000" algn="tl" rotWithShape="0">
                    <a:schemeClr val="dk1">
                      <a:alpha val="40000"/>
                      <a:lumMod val="50000"/>
                    </a:schemeClr>
                  </a:outerShdw>
                </a:effectLst>
              </a:rPr>
              <a:t>感谢这一周辛勤付出的组长胡晗。</a:t>
            </a:r>
            <a:r>
              <a:rPr lang="zh-CN" altLang="en-US" sz="20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endParaRPr lang="zh-CN" altLang="en-US" sz="20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文本框 13"/>
          <p:cNvSpPr txBox="1">
            <a:spLocks noChangeArrowheads="1"/>
          </p:cNvSpPr>
          <p:nvPr>
            <p:custDataLst>
              <p:tags r:id="rId1"/>
            </p:custDataLst>
          </p:nvPr>
        </p:nvSpPr>
        <p:spPr bwMode="auto">
          <a:xfrm>
            <a:off x="1385880" y="971550"/>
            <a:ext cx="800219"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ormAutofit/>
          </a:bodyPr>
          <a:lstStyle>
            <a:lvl1pPr>
              <a:spcBef>
                <a:spcPts val="1800"/>
              </a:spcBef>
              <a:buClr>
                <a:srgbClr val="CC7D3B"/>
              </a:buClr>
              <a:buSzPct val="80000"/>
              <a:buFont typeface="Wingdings" panose="05000000000000000000" pitchFamily="2" charset="2"/>
              <a:buChar char=""/>
              <a:defRPr sz="2000">
                <a:solidFill>
                  <a:srgbClr val="CC7D3B"/>
                </a:solidFill>
                <a:latin typeface="Arial" panose="020B0604020202020204" pitchFamily="34" charset="0"/>
                <a:ea typeface="黑体" panose="02010609060101010101" pitchFamily="49" charset="-122"/>
              </a:defRPr>
            </a:lvl1pPr>
            <a:lvl2pPr marL="742950" indent="-285750">
              <a:lnSpc>
                <a:spcPct val="120000"/>
              </a:lnSpc>
              <a:spcBef>
                <a:spcPct val="20000"/>
              </a:spcBef>
              <a:buFont typeface="Wingdings" panose="05000000000000000000" pitchFamily="2" charset="2"/>
              <a:defRPr>
                <a:solidFill>
                  <a:srgbClr val="4D4D4D"/>
                </a:solidFill>
                <a:latin typeface="Arial" panose="020B0604020202020204" pitchFamily="34" charset="0"/>
                <a:ea typeface="黑体" panose="02010609060101010101" pitchFamily="49" charset="-122"/>
              </a:defRPr>
            </a:lvl2pPr>
            <a:lvl3pPr marL="1143000" indent="-228600">
              <a:spcBef>
                <a:spcPct val="20000"/>
              </a:spcBef>
              <a:buFont typeface="Wingdings" panose="05000000000000000000" pitchFamily="2" charset="2"/>
              <a:buChar char="•"/>
              <a:defRPr sz="1400">
                <a:solidFill>
                  <a:srgbClr val="4D4D4D"/>
                </a:solidFill>
                <a:latin typeface="Arial" panose="020B0604020202020204" pitchFamily="34" charset="0"/>
                <a:ea typeface="幼圆" panose="02010509060101010101" pitchFamily="49" charset="-122"/>
              </a:defRPr>
            </a:lvl3pPr>
            <a:lvl4pPr marL="16002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4pPr>
            <a:lvl5pPr marL="20574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5pPr>
            <a:lvl6pPr marL="25146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6pPr>
            <a:lvl7pPr marL="29718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7pPr>
            <a:lvl8pPr marL="34290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8pPr>
            <a:lvl9pPr marL="38862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9pPr>
          </a:lstStyle>
          <a:p>
            <a:pPr eaLnBrk="1" hangingPunct="1">
              <a:spcBef>
                <a:spcPct val="0"/>
              </a:spcBef>
              <a:buClrTx/>
              <a:buSzTx/>
              <a:buFont typeface="Arial" panose="020B0604020202020204" pitchFamily="34" charset="0"/>
              <a:buNone/>
            </a:pPr>
            <a:r>
              <a:rPr lang="en-US" sz="4000" b="1" smtClean="0">
                <a:solidFill>
                  <a:schemeClr val="accent1"/>
                </a:solidFill>
                <a:latin typeface="+mj-lt"/>
                <a:ea typeface="+mj-ea"/>
                <a:cs typeface="+mj-cs"/>
              </a:rPr>
              <a:t>Contents</a:t>
            </a:r>
            <a:endParaRPr lang="en-US" sz="4000" b="1" smtClean="0">
              <a:solidFill>
                <a:schemeClr val="accent1"/>
              </a:solidFill>
              <a:latin typeface="+mj-lt"/>
              <a:ea typeface="+mj-ea"/>
              <a:cs typeface="+mj-cs"/>
            </a:endParaRPr>
          </a:p>
        </p:txBody>
      </p:sp>
      <p:sp>
        <p:nvSpPr>
          <p:cNvPr id="7" name="单圆角矩形 3"/>
          <p:cNvSpPr>
            <a:spLocks noChangeArrowheads="1"/>
          </p:cNvSpPr>
          <p:nvPr>
            <p:custDataLst>
              <p:tags r:id="rId2"/>
            </p:custDataLst>
          </p:nvPr>
        </p:nvSpPr>
        <p:spPr bwMode="auto">
          <a:xfrm flipH="1">
            <a:off x="3823163" y="3057446"/>
            <a:ext cx="528638" cy="495300"/>
          </a:xfrm>
          <a:custGeom>
            <a:avLst/>
            <a:gdLst>
              <a:gd name="T0" fmla="*/ 0 w 528877"/>
              <a:gd name="T1" fmla="*/ 0 h 495119"/>
              <a:gd name="T2" fmla="*/ 445549 w 528877"/>
              <a:gd name="T3" fmla="*/ 0 h 495119"/>
              <a:gd name="T4" fmla="*/ 527921 w 528877"/>
              <a:gd name="T5" fmla="*/ 82641 h 495119"/>
              <a:gd name="T6" fmla="*/ 527921 w 528877"/>
              <a:gd name="T7" fmla="*/ 495843 h 495119"/>
              <a:gd name="T8" fmla="*/ 0 w 528877"/>
              <a:gd name="T9" fmla="*/ 495843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spcBef>
                <a:spcPts val="1800"/>
              </a:spcBef>
              <a:buClr>
                <a:srgbClr val="CC7D3B"/>
              </a:buClr>
              <a:buSzPct val="80000"/>
              <a:buFont typeface="Wingdings" panose="05000000000000000000" pitchFamily="2" charset="2"/>
              <a:buChar char=""/>
              <a:defRPr sz="2000">
                <a:solidFill>
                  <a:srgbClr val="CC7D3B"/>
                </a:solidFill>
                <a:latin typeface="Arial" panose="020B0604020202020204" pitchFamily="34" charset="0"/>
                <a:ea typeface="黑体" panose="02010609060101010101" pitchFamily="49" charset="-122"/>
              </a:defRPr>
            </a:lvl1pPr>
            <a:lvl2pPr marL="742950" indent="-285750">
              <a:lnSpc>
                <a:spcPct val="120000"/>
              </a:lnSpc>
              <a:spcBef>
                <a:spcPct val="20000"/>
              </a:spcBef>
              <a:buFont typeface="Wingdings" panose="05000000000000000000" pitchFamily="2" charset="2"/>
              <a:defRPr>
                <a:solidFill>
                  <a:srgbClr val="4D4D4D"/>
                </a:solidFill>
                <a:latin typeface="Arial" panose="020B0604020202020204" pitchFamily="34" charset="0"/>
                <a:ea typeface="黑体" panose="02010609060101010101" pitchFamily="49" charset="-122"/>
              </a:defRPr>
            </a:lvl2pPr>
            <a:lvl3pPr marL="1143000" indent="-228600">
              <a:spcBef>
                <a:spcPct val="20000"/>
              </a:spcBef>
              <a:buFont typeface="Wingdings" panose="05000000000000000000" pitchFamily="2" charset="2"/>
              <a:buChar char="•"/>
              <a:defRPr sz="1400">
                <a:solidFill>
                  <a:srgbClr val="4D4D4D"/>
                </a:solidFill>
                <a:latin typeface="Arial" panose="020B0604020202020204" pitchFamily="34" charset="0"/>
                <a:ea typeface="幼圆" panose="02010509060101010101" pitchFamily="49" charset="-122"/>
              </a:defRPr>
            </a:lvl3pPr>
            <a:lvl4pPr marL="16002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4pPr>
            <a:lvl5pPr marL="20574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5pPr>
            <a:lvl6pPr marL="25146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6pPr>
            <a:lvl7pPr marL="29718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7pPr>
            <a:lvl8pPr marL="34290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8pPr>
            <a:lvl9pPr marL="38862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sz="2400">
                <a:solidFill>
                  <a:schemeClr val="bg1"/>
                </a:solidFill>
                <a:latin typeface="+mn-lt"/>
                <a:ea typeface="+mn-ea"/>
              </a:rPr>
              <a:t>01</a:t>
            </a:r>
            <a:endParaRPr lang="zh-CN" altLang="en-US" sz="2400">
              <a:solidFill>
                <a:schemeClr val="bg1"/>
              </a:solidFill>
              <a:latin typeface="+mn-lt"/>
              <a:ea typeface="+mn-ea"/>
            </a:endParaRPr>
          </a:p>
        </p:txBody>
      </p:sp>
      <p:sp>
        <p:nvSpPr>
          <p:cNvPr id="2" name="文本框 1"/>
          <p:cNvSpPr txBox="1"/>
          <p:nvPr/>
        </p:nvSpPr>
        <p:spPr>
          <a:xfrm>
            <a:off x="2769870" y="1113790"/>
            <a:ext cx="6846570" cy="3959225"/>
          </a:xfrm>
          <a:prstGeom prst="rect">
            <a:avLst/>
          </a:prstGeom>
          <a:noFill/>
        </p:spPr>
        <p:txBody>
          <a:bodyPr vert="eaVert" wrap="square" rtlCol="0">
            <a:spAutoFit/>
          </a:bodyPr>
          <a:p>
            <a:endParaRPr lang="zh-CN" altLang="en-US">
              <a:solidFill>
                <a:schemeClr val="tx1">
                  <a:lumMod val="50000"/>
                </a:schemeClr>
              </a:solidFill>
              <a:latin typeface="微软雅黑" panose="020B0503020204020204" charset="-122"/>
              <a:ea typeface="微软雅黑" panose="020B0503020204020204" charset="-122"/>
            </a:endParaRPr>
          </a:p>
          <a:p>
            <a:endParaRPr lang="zh-CN" altLang="en-US" b="1">
              <a:solidFill>
                <a:schemeClr val="tx1">
                  <a:lumMod val="50000"/>
                </a:schemeClr>
              </a:solidFill>
              <a:latin typeface="方正兰亭超细黑简体" panose="02000000000000000000" charset="-122"/>
              <a:ea typeface="方正兰亭超细黑简体" panose="02000000000000000000" charset="-122"/>
            </a:endParaRPr>
          </a:p>
          <a:p>
            <a:r>
              <a:rPr lang="zh-CN" altLang="en-US" sz="2400">
                <a:solidFill>
                  <a:schemeClr val="tx1">
                    <a:lumMod val="50000"/>
                  </a:schemeClr>
                </a:solidFill>
                <a:latin typeface="微软雅黑" panose="020B0503020204020204" charset="-122"/>
                <a:ea typeface="微软雅黑" panose="020B0503020204020204" charset="-122"/>
                <a:sym typeface="+mn-ea"/>
              </a:rPr>
              <a:t>牒康: 首页， 优惠劵</a:t>
            </a:r>
            <a:endParaRPr lang="zh-CN" altLang="en-US" sz="2400">
              <a:solidFill>
                <a:schemeClr val="tx1">
                  <a:lumMod val="50000"/>
                </a:schemeClr>
              </a:solidFill>
              <a:latin typeface="微软雅黑" panose="020B0503020204020204" charset="-122"/>
              <a:ea typeface="微软雅黑" panose="020B0503020204020204" charset="-122"/>
            </a:endParaRPr>
          </a:p>
          <a:p>
            <a:endParaRPr lang="zh-CN" altLang="en-US" sz="2400">
              <a:solidFill>
                <a:schemeClr val="tx1">
                  <a:lumMod val="50000"/>
                </a:schemeClr>
              </a:solidFill>
              <a:latin typeface="微软雅黑" panose="020B0503020204020204" charset="-122"/>
              <a:ea typeface="微软雅黑" panose="020B0503020204020204" charset="-122"/>
              <a:sym typeface="+mn-ea"/>
            </a:endParaRPr>
          </a:p>
          <a:p>
            <a:r>
              <a:rPr lang="zh-CN" altLang="en-US" sz="2400">
                <a:solidFill>
                  <a:schemeClr val="tx1">
                    <a:lumMod val="50000"/>
                  </a:schemeClr>
                </a:solidFill>
                <a:latin typeface="微软雅黑" panose="020B0503020204020204" charset="-122"/>
                <a:ea typeface="微软雅黑" panose="020B0503020204020204" charset="-122"/>
                <a:sym typeface="+mn-ea"/>
              </a:rPr>
              <a:t>姬晓雷: 省钱控， 海淘折扣</a:t>
            </a:r>
            <a:endParaRPr lang="zh-CN" altLang="en-US" sz="2400">
              <a:solidFill>
                <a:schemeClr val="tx1">
                  <a:lumMod val="50000"/>
                </a:schemeClr>
              </a:solidFill>
              <a:latin typeface="微软雅黑" panose="020B0503020204020204" charset="-122"/>
              <a:ea typeface="微软雅黑" panose="020B0503020204020204" charset="-122"/>
            </a:endParaRPr>
          </a:p>
          <a:p>
            <a:endParaRPr lang="zh-CN" altLang="en-US" sz="2400">
              <a:solidFill>
                <a:schemeClr val="tx1">
                  <a:lumMod val="50000"/>
                </a:schemeClr>
              </a:solidFill>
              <a:latin typeface="微软雅黑" panose="020B0503020204020204" charset="-122"/>
              <a:ea typeface="微软雅黑" panose="020B0503020204020204" charset="-122"/>
              <a:sym typeface="+mn-ea"/>
            </a:endParaRPr>
          </a:p>
          <a:p>
            <a:r>
              <a:rPr lang="zh-CN" altLang="en-US" sz="2400">
                <a:solidFill>
                  <a:schemeClr val="tx1">
                    <a:lumMod val="50000"/>
                  </a:schemeClr>
                </a:solidFill>
                <a:latin typeface="微软雅黑" panose="020B0503020204020204" charset="-122"/>
                <a:ea typeface="微软雅黑" panose="020B0503020204020204" charset="-122"/>
                <a:sym typeface="+mn-ea"/>
              </a:rPr>
              <a:t>安夏: 国内折扣</a:t>
            </a:r>
            <a:endParaRPr lang="zh-CN" altLang="en-US" sz="2400">
              <a:solidFill>
                <a:schemeClr val="tx1">
                  <a:lumMod val="50000"/>
                </a:schemeClr>
              </a:solidFill>
              <a:latin typeface="微软雅黑" panose="020B0503020204020204" charset="-122"/>
              <a:ea typeface="微软雅黑" panose="020B0503020204020204" charset="-122"/>
            </a:endParaRPr>
          </a:p>
          <a:p>
            <a:endParaRPr lang="zh-CN" altLang="en-US" sz="2400">
              <a:solidFill>
                <a:schemeClr val="tx1">
                  <a:lumMod val="50000"/>
                </a:schemeClr>
              </a:solidFill>
              <a:latin typeface="微软雅黑" panose="020B0503020204020204" charset="-122"/>
              <a:ea typeface="微软雅黑" panose="020B0503020204020204" charset="-122"/>
              <a:sym typeface="+mn-ea"/>
            </a:endParaRPr>
          </a:p>
          <a:p>
            <a:r>
              <a:rPr lang="zh-CN" altLang="en-US" sz="2400">
                <a:solidFill>
                  <a:schemeClr val="tx1">
                    <a:lumMod val="50000"/>
                  </a:schemeClr>
                </a:solidFill>
                <a:latin typeface="微软雅黑" panose="020B0503020204020204" charset="-122"/>
                <a:ea typeface="微软雅黑" panose="020B0503020204020204" charset="-122"/>
                <a:sym typeface="+mn-ea"/>
              </a:rPr>
              <a:t>胡晗: 比价搜索</a:t>
            </a:r>
            <a:endParaRPr lang="zh-CN" altLang="en-US" sz="2400">
              <a:solidFill>
                <a:schemeClr val="tx1">
                  <a:lumMod val="50000"/>
                </a:schemeClr>
              </a:solidFill>
              <a:latin typeface="微软雅黑" panose="020B0503020204020204" charset="-122"/>
              <a:ea typeface="微软雅黑" panose="020B0503020204020204" charset="-122"/>
            </a:endParaRPr>
          </a:p>
          <a:p>
            <a:endParaRPr lang="zh-CN" altLang="en-US" sz="2400">
              <a:solidFill>
                <a:schemeClr val="tx1">
                  <a:lumMod val="50000"/>
                </a:schemeClr>
              </a:solidFill>
              <a:latin typeface="微软雅黑" panose="020B0503020204020204" charset="-122"/>
              <a:ea typeface="微软雅黑" panose="020B0503020204020204" charset="-122"/>
              <a:sym typeface="+mn-ea"/>
            </a:endParaRPr>
          </a:p>
          <a:p>
            <a:r>
              <a:rPr lang="zh-CN" altLang="en-US" sz="2400">
                <a:solidFill>
                  <a:schemeClr val="tx1">
                    <a:lumMod val="50000"/>
                  </a:schemeClr>
                </a:solidFill>
                <a:latin typeface="微软雅黑" panose="020B0503020204020204" charset="-122"/>
                <a:ea typeface="微软雅黑" panose="020B0503020204020204" charset="-122"/>
                <a:sym typeface="+mn-ea"/>
              </a:rPr>
              <a:t>马玲: 白菜价</a:t>
            </a:r>
            <a:endParaRPr lang="zh-CN" altLang="en-US" sz="2400">
              <a:solidFill>
                <a:schemeClr val="tx1">
                  <a:lumMod val="50000"/>
                </a:schemeClr>
              </a:solidFill>
              <a:latin typeface="微软雅黑" panose="020B0503020204020204" charset="-122"/>
              <a:ea typeface="微软雅黑" panose="020B0503020204020204" charset="-122"/>
            </a:endParaRPr>
          </a:p>
          <a:p>
            <a:endParaRPr lang="zh-CN" altLang="en-US" sz="2400">
              <a:solidFill>
                <a:schemeClr val="tx1">
                  <a:lumMod val="50000"/>
                </a:schemeClr>
              </a:solidFill>
              <a:latin typeface="微软雅黑" panose="020B0503020204020204" charset="-122"/>
              <a:ea typeface="微软雅黑" panose="020B0503020204020204" charset="-122"/>
              <a:sym typeface="+mn-ea"/>
            </a:endParaRPr>
          </a:p>
          <a:p>
            <a:r>
              <a:rPr lang="zh-CN" altLang="en-US" sz="2400">
                <a:solidFill>
                  <a:schemeClr val="tx1">
                    <a:lumMod val="50000"/>
                  </a:schemeClr>
                </a:solidFill>
                <a:latin typeface="微软雅黑" panose="020B0503020204020204" charset="-122"/>
                <a:ea typeface="微软雅黑" panose="020B0503020204020204" charset="-122"/>
                <a:sym typeface="+mn-ea"/>
              </a:rPr>
              <a:t>张黎: 品牌大全，商场导航</a:t>
            </a:r>
            <a:endParaRPr lang="zh-CN" altLang="en-US" sz="2400">
              <a:solidFill>
                <a:schemeClr val="tx1">
                  <a:lumMod val="50000"/>
                </a:schemeClr>
              </a:solidFill>
              <a:latin typeface="微软雅黑" panose="020B0503020204020204" charset="-122"/>
              <a:ea typeface="微软雅黑" panose="020B0503020204020204" charset="-122"/>
              <a:sym typeface="+mn-ea"/>
            </a:endParaRPr>
          </a:p>
          <a:p>
            <a:endParaRPr lang="zh-CN" altLang="en-US" sz="2400">
              <a:solidFill>
                <a:schemeClr val="tx1">
                  <a:lumMod val="50000"/>
                </a:schemeClr>
              </a:solidFill>
              <a:latin typeface="微软雅黑" panose="020B0503020204020204" charset="-122"/>
              <a:ea typeface="微软雅黑" panose="020B0503020204020204" charset="-122"/>
              <a:sym typeface="+mn-ea"/>
            </a:endParaRPr>
          </a:p>
          <a:p>
            <a:r>
              <a:rPr lang="zh-CN" altLang="en-US" sz="2400">
                <a:solidFill>
                  <a:schemeClr val="tx1">
                    <a:lumMod val="50000"/>
                  </a:schemeClr>
                </a:solidFill>
                <a:latin typeface="微软雅黑" panose="020B0503020204020204" charset="-122"/>
                <a:ea typeface="微软雅黑" panose="020B0503020204020204" charset="-122"/>
                <a:sym typeface="+mn-ea"/>
              </a:rPr>
              <a:t>尚永超: 凑单品</a:t>
            </a:r>
            <a:endParaRPr lang="zh-CN" altLang="en-US" sz="2400">
              <a:solidFill>
                <a:schemeClr val="tx1">
                  <a:lumMod val="50000"/>
                </a:schemeClr>
              </a:solidFill>
              <a:latin typeface="微软雅黑" panose="020B0503020204020204" charset="-122"/>
              <a:ea typeface="微软雅黑" panose="020B0503020204020204" charset="-122"/>
              <a:sym typeface="+mn-ea"/>
            </a:endParaRPr>
          </a:p>
          <a:p>
            <a:endParaRPr lang="zh-CN" altLang="en-US" sz="2400">
              <a:solidFill>
                <a:schemeClr val="tx1">
                  <a:lumMod val="50000"/>
                </a:schemeClr>
              </a:solidFill>
              <a:latin typeface="微软雅黑" panose="020B0503020204020204" charset="-122"/>
              <a:ea typeface="微软雅黑" panose="020B0503020204020204" charset="-122"/>
              <a:sym typeface="+mn-ea"/>
            </a:endParaRPr>
          </a:p>
          <a:p>
            <a:r>
              <a:rPr lang="zh-CN" altLang="en-US" sz="3600">
                <a:solidFill>
                  <a:schemeClr val="tx1">
                    <a:lumMod val="50000"/>
                  </a:schemeClr>
                </a:solidFill>
                <a:latin typeface="微软雅黑" panose="020B0503020204020204" charset="-122"/>
                <a:ea typeface="微软雅黑" panose="020B0503020204020204" charset="-122"/>
                <a:sym typeface="+mn-ea"/>
              </a:rPr>
              <a:t>组员分工</a:t>
            </a:r>
            <a:endParaRPr lang="zh-CN" altLang="en-US" sz="3600">
              <a:solidFill>
                <a:schemeClr val="tx1">
                  <a:lumMod val="50000"/>
                </a:schemeClr>
              </a:solidFill>
              <a:latin typeface="微软雅黑" panose="020B0503020204020204" charset="-122"/>
              <a:ea typeface="微软雅黑" panose="020B0503020204020204" charset="-122"/>
              <a:sym typeface="+mn-ea"/>
            </a:endParaRPr>
          </a:p>
          <a:p>
            <a:endParaRPr lang="zh-CN" altLang="en-US" sz="2800">
              <a:solidFill>
                <a:schemeClr val="tx1">
                  <a:lumMod val="50000"/>
                </a:schemeClr>
              </a:solidFill>
              <a:latin typeface="微软雅黑" panose="020B0503020204020204" charset="-122"/>
              <a:ea typeface="微软雅黑" panose="020B0503020204020204" charset="-122"/>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smtClean="0">
                <a:latin typeface="+mj-lt"/>
                <a:ea typeface="+mj-ea"/>
              </a:rPr>
              <a:t>LOREM IPSUM DOLOR</a:t>
            </a:r>
            <a:endParaRPr lang="zh-CN" altLang="en-US" dirty="0">
              <a:latin typeface="+mj-lt"/>
              <a:ea typeface="+mj-ea"/>
            </a:endParaRPr>
          </a:p>
        </p:txBody>
      </p:sp>
      <p:sp>
        <p:nvSpPr>
          <p:cNvPr id="3" name="内容占位符 2"/>
          <p:cNvSpPr>
            <a:spLocks noGrp="1"/>
          </p:cNvSpPr>
          <p:nvPr>
            <p:ph idx="1"/>
            <p:custDataLst>
              <p:tags r:id="rId2"/>
            </p:custDataLst>
          </p:nvPr>
        </p:nvSpPr>
        <p:spPr>
          <a:xfrm>
            <a:off x="838200" y="1318895"/>
            <a:ext cx="10515600" cy="4558030"/>
          </a:xfrm>
        </p:spPr>
        <p:txBody>
          <a:bodyPr>
            <a:normAutofit fontScale="60000"/>
          </a:bodyPr>
          <a:lstStyle/>
          <a:p>
            <a:pPr>
              <a:lnSpc>
                <a:spcPct val="150000"/>
              </a:lnSpc>
            </a:pPr>
            <a:r>
              <a:rPr lang="zh-CN" altLang="en-US" sz="4400" dirty="0">
                <a:latin typeface="+mn-lt"/>
                <a:ea typeface="+mn-ea"/>
              </a:rPr>
              <a:t>工作流程:</a:t>
            </a:r>
            <a:endParaRPr lang="zh-CN" altLang="en-US" sz="4400" dirty="0">
              <a:latin typeface="+mn-lt"/>
              <a:ea typeface="+mn-ea"/>
            </a:endParaRPr>
          </a:p>
          <a:p>
            <a:pPr>
              <a:lnSpc>
                <a:spcPct val="150000"/>
              </a:lnSpc>
            </a:pPr>
            <a:r>
              <a:rPr lang="zh-CN" altLang="en-US" sz="3200" dirty="0">
                <a:latin typeface="+mn-lt"/>
                <a:ea typeface="+mn-ea"/>
              </a:rPr>
              <a:t>1.写之前，更新svn文件夹，都用utf-8编码。</a:t>
            </a:r>
            <a:endParaRPr lang="zh-CN" altLang="en-US" sz="3200" dirty="0">
              <a:latin typeface="+mn-lt"/>
              <a:ea typeface="+mn-ea"/>
            </a:endParaRPr>
          </a:p>
          <a:p>
            <a:pPr>
              <a:lnSpc>
                <a:spcPct val="150000"/>
              </a:lnSpc>
            </a:pPr>
            <a:r>
              <a:rPr lang="zh-CN" altLang="en-US" sz="3200" dirty="0">
                <a:latin typeface="+mn-lt"/>
                <a:ea typeface="+mn-ea"/>
              </a:rPr>
              <a:t>2.主页是index放在根目录，其他分页写在html文件夹里。</a:t>
            </a:r>
            <a:endParaRPr lang="zh-CN" altLang="en-US" sz="3200" dirty="0">
              <a:latin typeface="+mn-lt"/>
              <a:ea typeface="+mn-ea"/>
            </a:endParaRPr>
          </a:p>
          <a:p>
            <a:pPr>
              <a:lnSpc>
                <a:spcPct val="150000"/>
              </a:lnSpc>
            </a:pPr>
            <a:r>
              <a:rPr lang="zh-CN" altLang="en-US" sz="3200" dirty="0">
                <a:latin typeface="+mn-lt"/>
                <a:ea typeface="+mn-ea"/>
              </a:rPr>
              <a:t>3.各个分页自己命名(可以加上姓名缩写)，可以参照模版引入各个库。</a:t>
            </a:r>
            <a:endParaRPr lang="zh-CN" altLang="en-US" sz="3200" dirty="0">
              <a:latin typeface="+mn-lt"/>
              <a:ea typeface="+mn-ea"/>
            </a:endParaRPr>
          </a:p>
          <a:p>
            <a:pPr>
              <a:lnSpc>
                <a:spcPct val="150000"/>
              </a:lnSpc>
            </a:pPr>
            <a:r>
              <a:rPr lang="zh-CN" altLang="en-US" sz="3200" dirty="0">
                <a:latin typeface="+mn-lt"/>
                <a:ea typeface="+mn-ea"/>
              </a:rPr>
              <a:t>4.js和css写在js和css文件夹里。</a:t>
            </a:r>
            <a:endParaRPr lang="zh-CN" altLang="en-US" sz="3200" dirty="0">
              <a:latin typeface="+mn-lt"/>
              <a:ea typeface="+mn-ea"/>
            </a:endParaRPr>
          </a:p>
          <a:p>
            <a:pPr>
              <a:lnSpc>
                <a:spcPct val="150000"/>
              </a:lnSpc>
            </a:pPr>
            <a:r>
              <a:rPr lang="zh-CN" altLang="en-US" sz="3200" dirty="0">
                <a:latin typeface="+mn-lt"/>
                <a:ea typeface="+mn-ea"/>
              </a:rPr>
              <a:t>5.每个人写一个文档放在说明文档的文件夹里，文档每天更新,可以写碰到的问题，解决方法，今天写了什么东西。</a:t>
            </a:r>
            <a:endParaRPr lang="zh-CN" altLang="en-US" sz="3200" dirty="0">
              <a:latin typeface="+mn-lt"/>
              <a:ea typeface="+mn-ea"/>
            </a:endParaRPr>
          </a:p>
          <a:p>
            <a:pPr>
              <a:lnSpc>
                <a:spcPct val="150000"/>
              </a:lnSpc>
            </a:pPr>
            <a:r>
              <a:rPr lang="zh-CN" altLang="en-US" sz="3200" dirty="0">
                <a:latin typeface="+mn-lt"/>
                <a:ea typeface="+mn-ea"/>
              </a:rPr>
              <a:t>5.暂定每天中午1:30提交代码，下午修改bug，修改好之后可以继续写。</a:t>
            </a:r>
            <a:endParaRPr lang="zh-CN" altLang="en-US" sz="3200" dirty="0">
              <a:latin typeface="+mn-lt"/>
              <a:ea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latin typeface="+mj-lt"/>
                <a:ea typeface="+mj-ea"/>
              </a:rPr>
              <a:t>LOREM IPSUM DOLOR</a:t>
            </a:r>
            <a:endParaRPr lang="zh-CN" altLang="en-US" dirty="0">
              <a:latin typeface="+mj-lt"/>
              <a:ea typeface="+mj-ea"/>
            </a:endParaRPr>
          </a:p>
        </p:txBody>
      </p:sp>
      <p:graphicFrame>
        <p:nvGraphicFramePr>
          <p:cNvPr id="4" name="内容占位符 3"/>
          <p:cNvGraphicFramePr/>
          <p:nvPr>
            <p:ph idx="1"/>
          </p:nvPr>
        </p:nvGraphicFramePr>
        <p:xfrm>
          <a:off x="-10795" y="-2540"/>
          <a:ext cx="12227560" cy="6894830"/>
        </p:xfrm>
        <a:graphic>
          <a:graphicData uri="http://schemas.openxmlformats.org/drawingml/2006/table">
            <a:tbl>
              <a:tblPr firstRow="1" bandRow="1">
                <a:tableStyleId>{5C22544A-7EE6-4342-B048-85BDC9FD1C3A}</a:tableStyleId>
              </a:tblPr>
              <a:tblGrid>
                <a:gridCol w="1358265"/>
                <a:gridCol w="1620520"/>
                <a:gridCol w="1127125"/>
                <a:gridCol w="1358900"/>
                <a:gridCol w="1327785"/>
                <a:gridCol w="1358900"/>
                <a:gridCol w="1358900"/>
                <a:gridCol w="1358900"/>
                <a:gridCol w="1358265"/>
              </a:tblGrid>
              <a:tr h="560705">
                <a:tc>
                  <a:txBody>
                    <a:bodyPr/>
                    <a:p>
                      <a:pPr algn="ctr">
                        <a:buNone/>
                      </a:pPr>
                      <a:r>
                        <a:rPr lang="zh-CN" altLang="en-US"/>
                        <a:t>完成情况</a:t>
                      </a:r>
                      <a:endParaRPr lang="zh-CN" altLang="en-US"/>
                    </a:p>
                  </a:txBody>
                  <a:tcPr anchor="ctr" anchorCtr="0"/>
                </a:tc>
                <a:tc>
                  <a:txBody>
                    <a:bodyPr/>
                    <a:p>
                      <a:pPr algn="ctr">
                        <a:buNone/>
                      </a:pPr>
                      <a:r>
                        <a:rPr lang="zh-CN" altLang="en-US"/>
                        <a:t>胡晗</a:t>
                      </a:r>
                      <a:endParaRPr lang="zh-CN" altLang="en-US"/>
                    </a:p>
                  </a:txBody>
                  <a:tcPr anchor="ctr" anchorCtr="0"/>
                </a:tc>
                <a:tc>
                  <a:txBody>
                    <a:bodyPr/>
                    <a:p>
                      <a:pPr algn="ctr">
                        <a:buNone/>
                      </a:pPr>
                      <a:r>
                        <a:rPr lang="zh-CN" altLang="en-US"/>
                        <a:t>尚永超</a:t>
                      </a:r>
                      <a:endParaRPr lang="zh-CN" altLang="en-US"/>
                    </a:p>
                  </a:txBody>
                  <a:tcPr anchor="ctr" anchorCtr="0"/>
                </a:tc>
                <a:tc>
                  <a:txBody>
                    <a:bodyPr/>
                    <a:p>
                      <a:pPr algn="ctr">
                        <a:buNone/>
                      </a:pPr>
                      <a:r>
                        <a:rPr lang="zh-CN" altLang="en-US"/>
                        <a:t>张黎</a:t>
                      </a:r>
                      <a:endParaRPr lang="zh-CN" altLang="en-US"/>
                    </a:p>
                  </a:txBody>
                  <a:tcPr anchor="ctr" anchorCtr="0"/>
                </a:tc>
                <a:tc>
                  <a:txBody>
                    <a:bodyPr/>
                    <a:p>
                      <a:pPr algn="ctr">
                        <a:buNone/>
                      </a:pPr>
                      <a:r>
                        <a:rPr lang="zh-CN" altLang="en-US"/>
                        <a:t>马玲</a:t>
                      </a:r>
                      <a:endParaRPr lang="zh-CN" altLang="en-US"/>
                    </a:p>
                  </a:txBody>
                  <a:tcPr anchor="ctr" anchorCtr="0"/>
                </a:tc>
                <a:tc>
                  <a:txBody>
                    <a:bodyPr/>
                    <a:p>
                      <a:pPr algn="ctr">
                        <a:buNone/>
                      </a:pPr>
                      <a:r>
                        <a:rPr lang="zh-CN" altLang="en-US"/>
                        <a:t>安夏</a:t>
                      </a:r>
                      <a:endParaRPr lang="zh-CN" altLang="en-US"/>
                    </a:p>
                  </a:txBody>
                  <a:tcPr anchor="ctr" anchorCtr="0"/>
                </a:tc>
                <a:tc>
                  <a:txBody>
                    <a:bodyPr/>
                    <a:p>
                      <a:pPr algn="ctr">
                        <a:buNone/>
                      </a:pPr>
                      <a:r>
                        <a:rPr lang="zh-CN" altLang="en-US"/>
                        <a:t>姬晓雷</a:t>
                      </a:r>
                      <a:endParaRPr lang="zh-CN" altLang="en-US"/>
                    </a:p>
                  </a:txBody>
                  <a:tcPr anchor="ctr" anchorCtr="0"/>
                </a:tc>
                <a:tc>
                  <a:txBody>
                    <a:bodyPr/>
                    <a:p>
                      <a:pPr algn="ctr">
                        <a:buNone/>
                      </a:pPr>
                      <a:r>
                        <a:rPr lang="zh-CN" altLang="en-US"/>
                        <a:t>牒康</a:t>
                      </a:r>
                      <a:endParaRPr lang="zh-CN" altLang="en-US"/>
                    </a:p>
                  </a:txBody>
                  <a:tcPr anchor="ctr" anchorCtr="0"/>
                </a:tc>
                <a:tc>
                  <a:txBody>
                    <a:bodyPr/>
                    <a:p>
                      <a:pPr algn="ctr">
                        <a:buNone/>
                      </a:pPr>
                      <a:r>
                        <a:rPr lang="zh-CN" altLang="en-US"/>
                        <a:t>组员表现</a:t>
                      </a:r>
                      <a:endParaRPr lang="zh-CN" altLang="en-US"/>
                    </a:p>
                  </a:txBody>
                  <a:tcPr anchor="ctr" anchorCtr="0"/>
                </a:tc>
              </a:tr>
              <a:tr h="2221230">
                <a:tc>
                  <a:txBody>
                    <a:bodyPr/>
                    <a:p>
                      <a:pPr algn="ctr">
                        <a:buNone/>
                      </a:pPr>
                      <a:r>
                        <a:rPr lang="zh-CN" altLang="en-US">
                          <a:latin typeface="微软雅黑" panose="020B0503020204020204" charset="-122"/>
                          <a:ea typeface="微软雅黑" panose="020B0503020204020204" charset="-122"/>
                        </a:rPr>
                        <a:t>第一天</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35%</a:t>
                      </a:r>
                      <a:endParaRPr lang="en-US" altLang="zh-CN">
                        <a:latin typeface="微软雅黑" panose="020B0503020204020204" charset="-122"/>
                        <a:ea typeface="微软雅黑" panose="020B0503020204020204" charset="-122"/>
                      </a:endParaRPr>
                    </a:p>
                    <a:p>
                      <a:pPr algn="ctr">
                        <a:buNone/>
                      </a:pPr>
                      <a:r>
                        <a:rPr lang="zh-CN" altLang="en-US">
                          <a:latin typeface="微软雅黑" panose="020B0503020204020204" charset="-122"/>
                          <a:ea typeface="微软雅黑" panose="020B0503020204020204" charset="-122"/>
                        </a:rPr>
                        <a:t>分类功能界面完成,商品列表页面完成静态页面</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45%</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静态页面完成</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60%</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品牌大全功能界面完成,跳转后页面的第一部分十大品牌列表完成</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60%</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tab切换重新渲染页面完成</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40%</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折扣列表功能界面完成静态页面,数据请求基本完成</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50%</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省钱控商品列表页面全部完成,商品详情页面完成静态页面</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65%</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首页已经全部完成,优惠劵页面刚搭建结构</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积极主动,碰到问题会想办法解决,解决不了的会积极寻求帮助,探讨解决</a:t>
                      </a:r>
                      <a:endParaRPr lang="en-US" altLang="zh-CN">
                        <a:latin typeface="微软雅黑" panose="020B0503020204020204" charset="-122"/>
                        <a:ea typeface="微软雅黑" panose="020B0503020204020204" charset="-122"/>
                      </a:endParaRPr>
                    </a:p>
                  </a:txBody>
                  <a:tcPr anchor="ctr" anchorCtr="0"/>
                </a:tc>
              </a:tr>
              <a:tr h="2207260">
                <a:tc>
                  <a:txBody>
                    <a:bodyPr/>
                    <a:p>
                      <a:pPr algn="ctr">
                        <a:buNone/>
                      </a:pPr>
                      <a:r>
                        <a:rPr lang="zh-CN" altLang="en-US">
                          <a:latin typeface="微软雅黑" panose="020B0503020204020204" charset="-122"/>
                          <a:ea typeface="微软雅黑" panose="020B0503020204020204" charset="-122"/>
                        </a:rPr>
                        <a:t>第二天</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70%</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比价模块,前两个页面完成,商品详情完成静态页面</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80%</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静态页面和数据请求完成,正在写页面上的交互效果</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100%</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模块全部完成</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95%</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页面完成,基本完成页面的所有效果 还有些细节需要优化</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90%</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模块基本完成,正在优化细节体验</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90%</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两个模块已经完成</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95%</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页面和动态获取数据全部完成,正在优化细节体验</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zh-CN" altLang="en-US">
                          <a:latin typeface="微软雅黑" panose="020B0503020204020204" charset="-122"/>
                          <a:ea typeface="微软雅黑" panose="020B0503020204020204" charset="-122"/>
                        </a:rPr>
                        <a:t>态度很积极,碰到好多坑,大家都互相帮助,都解决掉了</a:t>
                      </a:r>
                      <a:endParaRPr lang="zh-CN" altLang="en-US">
                        <a:latin typeface="微软雅黑" panose="020B0503020204020204" charset="-122"/>
                        <a:ea typeface="微软雅黑" panose="020B0503020204020204" charset="-122"/>
                      </a:endParaRPr>
                    </a:p>
                  </a:txBody>
                  <a:tcPr anchor="ctr" anchorCtr="0"/>
                </a:tc>
              </a:tr>
              <a:tr h="1905635">
                <a:tc>
                  <a:txBody>
                    <a:bodyPr/>
                    <a:p>
                      <a:pPr algn="ctr">
                        <a:buNone/>
                      </a:pPr>
                      <a:r>
                        <a:rPr lang="zh-CN" altLang="en-US">
                          <a:latin typeface="微软雅黑" panose="020B0503020204020204" charset="-122"/>
                          <a:ea typeface="微软雅黑" panose="020B0503020204020204" charset="-122"/>
                        </a:rPr>
                        <a:t>第三、四、五天</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en-US" altLang="zh-CN">
                          <a:latin typeface="微软雅黑" panose="020B0503020204020204" charset="-122"/>
                          <a:ea typeface="微软雅黑" panose="020B0503020204020204" charset="-122"/>
                        </a:rPr>
                        <a:t>100%</a:t>
                      </a:r>
                      <a:endParaRPr lang="en-US" altLang="zh-CN">
                        <a:latin typeface="微软雅黑" panose="020B0503020204020204" charset="-122"/>
                        <a:ea typeface="微软雅黑" panose="020B0503020204020204" charset="-122"/>
                      </a:endParaRPr>
                    </a:p>
                    <a:p>
                      <a:pPr algn="ctr">
                        <a:buNone/>
                      </a:pPr>
                      <a:r>
                        <a:rPr lang="en-US" altLang="zh-CN">
                          <a:latin typeface="微软雅黑" panose="020B0503020204020204" charset="-122"/>
                          <a:ea typeface="微软雅黑" panose="020B0503020204020204" charset="-122"/>
                        </a:rPr>
                        <a:t>文档中的需求全部完成,在做优化</a:t>
                      </a:r>
                      <a:endParaRPr lang="en-US" altLang="zh-CN">
                        <a:latin typeface="微软雅黑" panose="020B0503020204020204" charset="-122"/>
                        <a:ea typeface="微软雅黑" panose="020B0503020204020204" charset="-122"/>
                      </a:endParaRPr>
                    </a:p>
                  </a:txBody>
                  <a:tcPr anchor="ctr" anchorCtr="0"/>
                </a:tc>
                <a:tc>
                  <a:txBody>
                    <a:bodyPr/>
                    <a:p>
                      <a:pPr algn="ctr">
                        <a:buNone/>
                      </a:pPr>
                      <a:r>
                        <a:rPr lang="en-US" altLang="zh-CN" sz="1800">
                          <a:latin typeface="微软雅黑" panose="020B0503020204020204" charset="-122"/>
                          <a:ea typeface="微软雅黑" panose="020B0503020204020204" charset="-122"/>
                          <a:sym typeface="+mn-ea"/>
                        </a:rPr>
                        <a:t>100%</a:t>
                      </a:r>
                      <a:endParaRPr lang="en-US" altLang="zh-CN" sz="1800">
                        <a:latin typeface="微软雅黑" panose="020B0503020204020204" charset="-122"/>
                        <a:ea typeface="微软雅黑" panose="020B0503020204020204" charset="-122"/>
                        <a:sym typeface="+mn-ea"/>
                      </a:endParaRPr>
                    </a:p>
                    <a:p>
                      <a:pPr algn="ctr">
                        <a:buNone/>
                      </a:pPr>
                      <a:r>
                        <a:rPr lang="en-US" altLang="zh-CN" sz="1800">
                          <a:latin typeface="微软雅黑" panose="020B0503020204020204" charset="-122"/>
                          <a:ea typeface="微软雅黑" panose="020B0503020204020204" charset="-122"/>
                          <a:sym typeface="+mn-ea"/>
                        </a:rPr>
                        <a:t>文档中的需求全部完成,在做优化</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en-US" altLang="zh-CN" sz="1800">
                          <a:latin typeface="微软雅黑" panose="020B0503020204020204" charset="-122"/>
                          <a:ea typeface="微软雅黑" panose="020B0503020204020204" charset="-122"/>
                          <a:sym typeface="+mn-ea"/>
                        </a:rPr>
                        <a:t>100%</a:t>
                      </a:r>
                      <a:endParaRPr lang="en-US" altLang="zh-CN" sz="1800">
                        <a:latin typeface="微软雅黑" panose="020B0503020204020204" charset="-122"/>
                        <a:ea typeface="微软雅黑" panose="020B0503020204020204" charset="-122"/>
                        <a:sym typeface="+mn-ea"/>
                      </a:endParaRPr>
                    </a:p>
                    <a:p>
                      <a:pPr algn="ctr">
                        <a:buNone/>
                      </a:pPr>
                      <a:r>
                        <a:rPr lang="en-US" altLang="zh-CN" sz="1800">
                          <a:latin typeface="微软雅黑" panose="020B0503020204020204" charset="-122"/>
                          <a:ea typeface="微软雅黑" panose="020B0503020204020204" charset="-122"/>
                          <a:sym typeface="+mn-ea"/>
                        </a:rPr>
                        <a:t>文档中的需求全部完成,在做优化</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en-US" altLang="zh-CN" sz="1800">
                          <a:latin typeface="微软雅黑" panose="020B0503020204020204" charset="-122"/>
                          <a:ea typeface="微软雅黑" panose="020B0503020204020204" charset="-122"/>
                          <a:sym typeface="+mn-ea"/>
                        </a:rPr>
                        <a:t>100%</a:t>
                      </a:r>
                      <a:endParaRPr lang="en-US" altLang="zh-CN" sz="1800">
                        <a:latin typeface="微软雅黑" panose="020B0503020204020204" charset="-122"/>
                        <a:ea typeface="微软雅黑" panose="020B0503020204020204" charset="-122"/>
                        <a:sym typeface="+mn-ea"/>
                      </a:endParaRPr>
                    </a:p>
                    <a:p>
                      <a:pPr algn="ctr">
                        <a:buNone/>
                      </a:pPr>
                      <a:r>
                        <a:rPr lang="en-US" altLang="zh-CN" sz="1800">
                          <a:latin typeface="微软雅黑" panose="020B0503020204020204" charset="-122"/>
                          <a:ea typeface="微软雅黑" panose="020B0503020204020204" charset="-122"/>
                          <a:sym typeface="+mn-ea"/>
                        </a:rPr>
                        <a:t>文档中的需求全部完成,在做优化</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en-US" altLang="zh-CN" sz="1800">
                          <a:latin typeface="微软雅黑" panose="020B0503020204020204" charset="-122"/>
                          <a:ea typeface="微软雅黑" panose="020B0503020204020204" charset="-122"/>
                          <a:sym typeface="+mn-ea"/>
                        </a:rPr>
                        <a:t>100%</a:t>
                      </a:r>
                      <a:endParaRPr lang="en-US" altLang="zh-CN" sz="1800">
                        <a:latin typeface="微软雅黑" panose="020B0503020204020204" charset="-122"/>
                        <a:ea typeface="微软雅黑" panose="020B0503020204020204" charset="-122"/>
                        <a:sym typeface="+mn-ea"/>
                      </a:endParaRPr>
                    </a:p>
                    <a:p>
                      <a:pPr algn="ctr">
                        <a:buNone/>
                      </a:pPr>
                      <a:r>
                        <a:rPr lang="en-US" altLang="zh-CN" sz="1800">
                          <a:latin typeface="微软雅黑" panose="020B0503020204020204" charset="-122"/>
                          <a:ea typeface="微软雅黑" panose="020B0503020204020204" charset="-122"/>
                          <a:sym typeface="+mn-ea"/>
                        </a:rPr>
                        <a:t>文档中的需求全部完成,在做优化</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en-US" altLang="zh-CN" sz="1800">
                          <a:latin typeface="微软雅黑" panose="020B0503020204020204" charset="-122"/>
                          <a:ea typeface="微软雅黑" panose="020B0503020204020204" charset="-122"/>
                          <a:sym typeface="+mn-ea"/>
                        </a:rPr>
                        <a:t>100%</a:t>
                      </a:r>
                      <a:endParaRPr lang="en-US" altLang="zh-CN" sz="1800">
                        <a:latin typeface="微软雅黑" panose="020B0503020204020204" charset="-122"/>
                        <a:ea typeface="微软雅黑" panose="020B0503020204020204" charset="-122"/>
                        <a:sym typeface="+mn-ea"/>
                      </a:endParaRPr>
                    </a:p>
                    <a:p>
                      <a:pPr algn="ctr">
                        <a:buNone/>
                      </a:pPr>
                      <a:r>
                        <a:rPr lang="en-US" altLang="zh-CN" sz="1800">
                          <a:latin typeface="微软雅黑" panose="020B0503020204020204" charset="-122"/>
                          <a:ea typeface="微软雅黑" panose="020B0503020204020204" charset="-122"/>
                          <a:sym typeface="+mn-ea"/>
                        </a:rPr>
                        <a:t>文档中的需求全部完成,在做优化</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en-US" altLang="zh-CN" sz="1800">
                          <a:latin typeface="微软雅黑" panose="020B0503020204020204" charset="-122"/>
                          <a:ea typeface="微软雅黑" panose="020B0503020204020204" charset="-122"/>
                          <a:sym typeface="+mn-ea"/>
                        </a:rPr>
                        <a:t>100%</a:t>
                      </a:r>
                      <a:endParaRPr lang="en-US" altLang="zh-CN" sz="1800">
                        <a:latin typeface="微软雅黑" panose="020B0503020204020204" charset="-122"/>
                        <a:ea typeface="微软雅黑" panose="020B0503020204020204" charset="-122"/>
                        <a:sym typeface="+mn-ea"/>
                      </a:endParaRPr>
                    </a:p>
                    <a:p>
                      <a:pPr algn="ctr">
                        <a:buNone/>
                      </a:pPr>
                      <a:r>
                        <a:rPr lang="en-US" altLang="zh-CN" sz="1800">
                          <a:latin typeface="微软雅黑" panose="020B0503020204020204" charset="-122"/>
                          <a:ea typeface="微软雅黑" panose="020B0503020204020204" charset="-122"/>
                          <a:sym typeface="+mn-ea"/>
                        </a:rPr>
                        <a:t>文档中的需求全部完成,在做优化</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zh-CN" altLang="en-US">
                          <a:latin typeface="微软雅黑" panose="020B0503020204020204" charset="-122"/>
                          <a:ea typeface="微软雅黑" panose="020B0503020204020204" charset="-122"/>
                        </a:rPr>
                        <a:t>做完文档中的需求后还在优化细节的体验,和尝试使用老师讲的技术</a:t>
                      </a:r>
                      <a:endParaRPr lang="zh-CN" altLang="en-US">
                        <a:latin typeface="微软雅黑" panose="020B0503020204020204" charset="-122"/>
                        <a:ea typeface="微软雅黑" panose="020B0503020204020204" charset="-122"/>
                      </a:endParaRPr>
                    </a:p>
                  </a:txBody>
                  <a:tcPr anchor="ctr" anchorCtr="0"/>
                </a:tc>
              </a:tr>
            </a:tbl>
          </a:graphicData>
        </a:graphic>
      </p:graphicFrame>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custDataLst>
              <p:tags r:id="rId1"/>
            </p:custDataLst>
          </p:nvPr>
        </p:nvSpPr>
        <p:spPr bwMode="auto">
          <a:xfrm>
            <a:off x="7553960" y="3531870"/>
            <a:ext cx="3627120" cy="114427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spcBef>
                <a:spcPts val="1800"/>
              </a:spcBef>
              <a:buClr>
                <a:srgbClr val="CC7D3B"/>
              </a:buClr>
              <a:buSzPct val="80000"/>
              <a:buFont typeface="Wingdings" panose="05000000000000000000" pitchFamily="2" charset="2"/>
              <a:buChar char=""/>
              <a:defRPr sz="2000">
                <a:solidFill>
                  <a:srgbClr val="CC7D3B"/>
                </a:solidFill>
                <a:latin typeface="Arial" panose="020B0604020202020204" pitchFamily="34" charset="0"/>
                <a:ea typeface="黑体" panose="02010609060101010101" pitchFamily="49" charset="-122"/>
              </a:defRPr>
            </a:lvl1pPr>
            <a:lvl2pPr marL="742950" indent="-285750">
              <a:lnSpc>
                <a:spcPct val="120000"/>
              </a:lnSpc>
              <a:spcBef>
                <a:spcPct val="20000"/>
              </a:spcBef>
              <a:buFont typeface="Wingdings" panose="05000000000000000000" pitchFamily="2" charset="2"/>
              <a:defRPr>
                <a:solidFill>
                  <a:srgbClr val="4D4D4D"/>
                </a:solidFill>
                <a:latin typeface="Arial" panose="020B0604020202020204" pitchFamily="34" charset="0"/>
                <a:ea typeface="黑体" panose="02010609060101010101" pitchFamily="49" charset="-122"/>
              </a:defRPr>
            </a:lvl2pPr>
            <a:lvl3pPr marL="1143000" indent="-228600">
              <a:spcBef>
                <a:spcPct val="20000"/>
              </a:spcBef>
              <a:buFont typeface="Wingdings" panose="05000000000000000000" pitchFamily="2" charset="2"/>
              <a:buChar char="•"/>
              <a:defRPr sz="1400">
                <a:solidFill>
                  <a:srgbClr val="4D4D4D"/>
                </a:solidFill>
                <a:latin typeface="Arial" panose="020B0604020202020204" pitchFamily="34" charset="0"/>
                <a:ea typeface="幼圆" panose="02010509060101010101" pitchFamily="49" charset="-122"/>
              </a:defRPr>
            </a:lvl3pPr>
            <a:lvl4pPr marL="16002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4pPr>
            <a:lvl5pPr marL="20574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5pPr>
            <a:lvl6pPr marL="25146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6pPr>
            <a:lvl7pPr marL="29718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7pPr>
            <a:lvl8pPr marL="34290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8pPr>
            <a:lvl9pPr marL="38862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zh-CN" sz="2400" dirty="0">
                <a:solidFill>
                  <a:schemeClr val="accent1">
                    <a:lumMod val="75000"/>
                  </a:schemeClr>
                </a:solidFill>
                <a:latin typeface="微软雅黑" panose="020B0503020204020204" charset="-122"/>
                <a:ea typeface="微软雅黑" panose="020B0503020204020204" charset="-122"/>
              </a:rPr>
              <a:t>头部和底部全部设置为公用样式</a:t>
            </a:r>
            <a:endParaRPr lang="zh-CN" altLang="zh-CN" sz="2400" dirty="0">
              <a:solidFill>
                <a:schemeClr val="accent1">
                  <a:lumMod val="75000"/>
                </a:schemeClr>
              </a:solidFill>
              <a:latin typeface="微软雅黑" panose="020B0503020204020204" charset="-122"/>
              <a:ea typeface="微软雅黑" panose="020B0503020204020204" charset="-122"/>
            </a:endParaRPr>
          </a:p>
        </p:txBody>
      </p:sp>
      <p:pic>
        <p:nvPicPr>
          <p:cNvPr id="2" name="图片 1" descr="4"/>
          <p:cNvPicPr>
            <a:picLocks noChangeAspect="1"/>
          </p:cNvPicPr>
          <p:nvPr/>
        </p:nvPicPr>
        <p:blipFill>
          <a:blip r:embed="rId2"/>
          <a:stretch>
            <a:fillRect/>
          </a:stretch>
        </p:blipFill>
        <p:spPr>
          <a:xfrm>
            <a:off x="654685" y="1111885"/>
            <a:ext cx="6178550" cy="2021205"/>
          </a:xfrm>
          <a:prstGeom prst="rect">
            <a:avLst/>
          </a:prstGeom>
        </p:spPr>
      </p:pic>
      <p:sp>
        <p:nvSpPr>
          <p:cNvPr id="18436" name="矩形 3"/>
          <p:cNvSpPr>
            <a:spLocks noChangeArrowheads="1"/>
          </p:cNvSpPr>
          <p:nvPr>
            <p:custDataLst>
              <p:tags r:id="rId3"/>
            </p:custDataLst>
          </p:nvPr>
        </p:nvSpPr>
        <p:spPr bwMode="auto">
          <a:xfrm>
            <a:off x="7583170" y="1787525"/>
            <a:ext cx="2561590" cy="12020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latin typeface="+mn-lt"/>
              <a:ea typeface="+mn-ea"/>
            </a:endParaRPr>
          </a:p>
        </p:txBody>
      </p:sp>
      <p:sp>
        <p:nvSpPr>
          <p:cNvPr id="18437" name="圆角矩形 4"/>
          <p:cNvSpPr>
            <a:spLocks noChangeArrowheads="1"/>
          </p:cNvSpPr>
          <p:nvPr>
            <p:custDataLst>
              <p:tags r:id="rId4"/>
            </p:custDataLst>
          </p:nvPr>
        </p:nvSpPr>
        <p:spPr bwMode="auto">
          <a:xfrm>
            <a:off x="7806055" y="1965325"/>
            <a:ext cx="2116455" cy="845820"/>
          </a:xfrm>
          <a:prstGeom prst="roundRect">
            <a:avLst>
              <a:gd name="adj" fmla="val 8787"/>
            </a:avLst>
          </a:prstGeom>
          <a:solidFill>
            <a:schemeClr val="bg1"/>
          </a:solidFill>
          <a:ln>
            <a:noFill/>
          </a:ln>
        </p:spPr>
        <p:txBody>
          <a:bodyPr wrap="square" lIns="0" tIns="0" rIns="0" bIns="0"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pPr>
            <a:r>
              <a:rPr lang="zh-CN" altLang="en-US" sz="2400" dirty="0">
                <a:solidFill>
                  <a:schemeClr val="accent1"/>
                </a:solidFill>
                <a:latin typeface="微软雅黑" panose="020B0503020204020204" charset="-122"/>
                <a:ea typeface="微软雅黑" panose="020B0503020204020204" charset="-122"/>
              </a:rPr>
              <a:t>整体亮点</a:t>
            </a:r>
            <a:endParaRPr lang="zh-CN" altLang="en-US" sz="2400" dirty="0">
              <a:solidFill>
                <a:schemeClr val="accent1"/>
              </a:solidFill>
              <a:latin typeface="微软雅黑" panose="020B0503020204020204" charset="-122"/>
              <a:ea typeface="微软雅黑" panose="020B0503020204020204" charset="-122"/>
            </a:endParaRPr>
          </a:p>
        </p:txBody>
      </p:sp>
      <p:pic>
        <p:nvPicPr>
          <p:cNvPr id="3" name="图片 2" descr="12"/>
          <p:cNvPicPr>
            <a:picLocks noChangeAspect="1"/>
          </p:cNvPicPr>
          <p:nvPr/>
        </p:nvPicPr>
        <p:blipFill>
          <a:blip r:embed="rId5"/>
          <a:stretch>
            <a:fillRect/>
          </a:stretch>
        </p:blipFill>
        <p:spPr>
          <a:xfrm>
            <a:off x="654685" y="3289935"/>
            <a:ext cx="6179820" cy="1567180"/>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custDataLst>
              <p:tags r:id="rId1"/>
            </p:custDataLst>
          </p:nvPr>
        </p:nvSpPr>
        <p:spPr bwMode="auto">
          <a:xfrm>
            <a:off x="6617970" y="3195955"/>
            <a:ext cx="3830320" cy="2355215"/>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ts val="1800"/>
              </a:spcBef>
              <a:buClr>
                <a:srgbClr val="CC7D3B"/>
              </a:buClr>
              <a:buSzPct val="80000"/>
              <a:buFont typeface="Wingdings" panose="05000000000000000000" pitchFamily="2" charset="2"/>
              <a:buChar char=""/>
              <a:defRPr sz="2000">
                <a:solidFill>
                  <a:srgbClr val="CC7D3B"/>
                </a:solidFill>
                <a:latin typeface="Arial" panose="020B0604020202020204" pitchFamily="34" charset="0"/>
                <a:ea typeface="黑体" panose="02010609060101010101" pitchFamily="49" charset="-122"/>
              </a:defRPr>
            </a:lvl1pPr>
            <a:lvl2pPr marL="742950" indent="-285750">
              <a:lnSpc>
                <a:spcPct val="120000"/>
              </a:lnSpc>
              <a:spcBef>
                <a:spcPct val="20000"/>
              </a:spcBef>
              <a:buFont typeface="Wingdings" panose="05000000000000000000" pitchFamily="2" charset="2"/>
              <a:defRPr>
                <a:solidFill>
                  <a:srgbClr val="4D4D4D"/>
                </a:solidFill>
                <a:latin typeface="Arial" panose="020B0604020202020204" pitchFamily="34" charset="0"/>
                <a:ea typeface="黑体" panose="02010609060101010101" pitchFamily="49" charset="-122"/>
              </a:defRPr>
            </a:lvl2pPr>
            <a:lvl3pPr marL="1143000" indent="-228600">
              <a:spcBef>
                <a:spcPct val="20000"/>
              </a:spcBef>
              <a:buFont typeface="Wingdings" panose="05000000000000000000" pitchFamily="2" charset="2"/>
              <a:buChar char="•"/>
              <a:defRPr sz="1400">
                <a:solidFill>
                  <a:srgbClr val="4D4D4D"/>
                </a:solidFill>
                <a:latin typeface="Arial" panose="020B0604020202020204" pitchFamily="34" charset="0"/>
                <a:ea typeface="幼圆" panose="02010509060101010101" pitchFamily="49" charset="-122"/>
              </a:defRPr>
            </a:lvl3pPr>
            <a:lvl4pPr marL="16002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4pPr>
            <a:lvl5pPr marL="20574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5pPr>
            <a:lvl6pPr marL="25146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6pPr>
            <a:lvl7pPr marL="29718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7pPr>
            <a:lvl8pPr marL="34290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8pPr>
            <a:lvl9pPr marL="38862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zh-CN" altLang="zh-CN" sz="2400" dirty="0">
                <a:solidFill>
                  <a:schemeClr val="accent1">
                    <a:lumMod val="75000"/>
                  </a:schemeClr>
                </a:solidFill>
                <a:latin typeface="微软雅黑" panose="020B0503020204020204" charset="-122"/>
                <a:ea typeface="微软雅黑" panose="020B0503020204020204" charset="-122"/>
              </a:rPr>
              <a:t>每个页面都有慢慢买广告显示，如果在一个页面关闭，其他页面就不会显示，重新打开浏览器的时候才会再次显示</a:t>
            </a:r>
            <a:r>
              <a:rPr lang="zh-CN" altLang="zh-CN" sz="2400" dirty="0">
                <a:solidFill>
                  <a:schemeClr val="accent1">
                    <a:lumMod val="75000"/>
                  </a:schemeClr>
                </a:solidFill>
                <a:latin typeface="+mn-lt"/>
                <a:ea typeface="+mn-ea"/>
              </a:rPr>
              <a:t>。</a:t>
            </a:r>
            <a:endParaRPr lang="zh-CN" altLang="zh-CN" sz="2400" dirty="0">
              <a:solidFill>
                <a:schemeClr val="accent1">
                  <a:lumMod val="75000"/>
                </a:schemeClr>
              </a:solidFill>
              <a:latin typeface="+mn-lt"/>
              <a:ea typeface="+mn-ea"/>
            </a:endParaRPr>
          </a:p>
        </p:txBody>
      </p:sp>
      <p:pic>
        <p:nvPicPr>
          <p:cNvPr id="2" name="图片 1" descr="5"/>
          <p:cNvPicPr>
            <a:picLocks noChangeAspect="1"/>
          </p:cNvPicPr>
          <p:nvPr/>
        </p:nvPicPr>
        <p:blipFill>
          <a:blip r:embed="rId2"/>
          <a:stretch>
            <a:fillRect/>
          </a:stretch>
        </p:blipFill>
        <p:spPr>
          <a:xfrm>
            <a:off x="464185" y="2316480"/>
            <a:ext cx="5448935" cy="1959610"/>
          </a:xfrm>
          <a:prstGeom prst="rect">
            <a:avLst/>
          </a:prstGeom>
        </p:spPr>
      </p:pic>
      <p:sp>
        <p:nvSpPr>
          <p:cNvPr id="18436" name="矩形 3"/>
          <p:cNvSpPr>
            <a:spLocks noChangeArrowheads="1"/>
          </p:cNvSpPr>
          <p:nvPr>
            <p:custDataLst>
              <p:tags r:id="rId3"/>
            </p:custDataLst>
          </p:nvPr>
        </p:nvSpPr>
        <p:spPr bwMode="auto">
          <a:xfrm>
            <a:off x="7252335" y="1524635"/>
            <a:ext cx="2561590" cy="12020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latin typeface="+mn-lt"/>
              <a:ea typeface="+mn-ea"/>
            </a:endParaRPr>
          </a:p>
        </p:txBody>
      </p:sp>
      <p:sp>
        <p:nvSpPr>
          <p:cNvPr id="18437" name="圆角矩形 4"/>
          <p:cNvSpPr>
            <a:spLocks noChangeArrowheads="1"/>
          </p:cNvSpPr>
          <p:nvPr>
            <p:custDataLst>
              <p:tags r:id="rId4"/>
            </p:custDataLst>
          </p:nvPr>
        </p:nvSpPr>
        <p:spPr bwMode="auto">
          <a:xfrm>
            <a:off x="7474585" y="1703070"/>
            <a:ext cx="2116455" cy="845820"/>
          </a:xfrm>
          <a:prstGeom prst="roundRect">
            <a:avLst>
              <a:gd name="adj" fmla="val 8787"/>
            </a:avLst>
          </a:prstGeom>
          <a:solidFill>
            <a:schemeClr val="bg1"/>
          </a:solidFill>
          <a:ln>
            <a:noFill/>
          </a:ln>
        </p:spPr>
        <p:txBody>
          <a:bodyPr wrap="square" lIns="0" tIns="0" rIns="0" bIns="0"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pPr>
            <a:r>
              <a:rPr lang="zh-CN" altLang="en-US" sz="2400" dirty="0">
                <a:solidFill>
                  <a:schemeClr val="accent1"/>
                </a:solidFill>
                <a:latin typeface="微软雅黑" panose="020B0503020204020204" charset="-122"/>
                <a:ea typeface="微软雅黑" panose="020B0503020204020204" charset="-122"/>
              </a:rPr>
              <a:t>整体亮点</a:t>
            </a:r>
            <a:endParaRPr lang="zh-CN" altLang="en-US" sz="2400" dirty="0">
              <a:solidFill>
                <a:schemeClr val="accent1"/>
              </a:solidFill>
              <a:latin typeface="微软雅黑" panose="020B0503020204020204" charset="-122"/>
              <a:ea typeface="微软雅黑" panose="020B0503020204020204" charset="-122"/>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custDataLst>
              <p:tags r:id="rId1"/>
            </p:custDataLst>
          </p:nvPr>
        </p:nvSpPr>
        <p:spPr>
          <a:xfrm>
            <a:off x="777875" y="1076960"/>
            <a:ext cx="3778250" cy="1202055"/>
          </a:xfrm>
        </p:spPr>
        <p:txBody>
          <a:bodyPr wrap="square">
            <a:normAutofit/>
          </a:bodyPr>
          <a:lstStyle/>
          <a:p>
            <a:pPr algn="ctr"/>
            <a:r>
              <a:rPr lang="zh-CN" dirty="0">
                <a:latin typeface="+mj-lt"/>
                <a:ea typeface="+mj-ea"/>
              </a:rPr>
              <a:t>LOREM IPSUM DOLOR</a:t>
            </a:r>
            <a:endParaRPr lang="zh-CN" dirty="0">
              <a:latin typeface="+mj-lt"/>
              <a:ea typeface="+mj-ea"/>
            </a:endParaRPr>
          </a:p>
        </p:txBody>
      </p:sp>
      <p:sp>
        <p:nvSpPr>
          <p:cNvPr id="18436" name="矩形 3"/>
          <p:cNvSpPr>
            <a:spLocks noChangeArrowheads="1"/>
          </p:cNvSpPr>
          <p:nvPr>
            <p:custDataLst>
              <p:tags r:id="rId2"/>
            </p:custDataLst>
          </p:nvPr>
        </p:nvSpPr>
        <p:spPr bwMode="auto">
          <a:xfrm>
            <a:off x="5039995" y="674370"/>
            <a:ext cx="2561590" cy="12020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latin typeface="+mn-lt"/>
              <a:ea typeface="+mn-ea"/>
            </a:endParaRPr>
          </a:p>
        </p:txBody>
      </p:sp>
      <p:sp>
        <p:nvSpPr>
          <p:cNvPr id="18437" name="圆角矩形 4"/>
          <p:cNvSpPr>
            <a:spLocks noChangeArrowheads="1"/>
          </p:cNvSpPr>
          <p:nvPr>
            <p:custDataLst>
              <p:tags r:id="rId3"/>
            </p:custDataLst>
          </p:nvPr>
        </p:nvSpPr>
        <p:spPr bwMode="auto">
          <a:xfrm>
            <a:off x="5262880" y="853440"/>
            <a:ext cx="2116455" cy="845820"/>
          </a:xfrm>
          <a:prstGeom prst="roundRect">
            <a:avLst>
              <a:gd name="adj" fmla="val 8787"/>
            </a:avLst>
          </a:prstGeom>
          <a:solidFill>
            <a:schemeClr val="bg1"/>
          </a:solidFill>
          <a:ln>
            <a:noFill/>
          </a:ln>
        </p:spPr>
        <p:txBody>
          <a:bodyPr wrap="square" lIns="0" tIns="0" rIns="0" bIns="0"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pPr>
            <a:r>
              <a:rPr lang="zh-CN" altLang="en-US" sz="2400" dirty="0">
                <a:solidFill>
                  <a:srgbClr val="8B5324"/>
                </a:solidFill>
                <a:latin typeface="微软雅黑" panose="020B0503020204020204" charset="-122"/>
                <a:ea typeface="微软雅黑" panose="020B0503020204020204" charset="-122"/>
                <a:sym typeface="+mn-ea"/>
              </a:rPr>
              <a:t>比价搜索亮点</a:t>
            </a:r>
            <a:endParaRPr lang="zh-CN" altLang="en-US" sz="2400" dirty="0">
              <a:solidFill>
                <a:srgbClr val="8B5324"/>
              </a:solidFill>
              <a:latin typeface="微软雅黑" panose="020B0503020204020204" charset="-122"/>
              <a:ea typeface="微软雅黑" panose="020B0503020204020204" charset="-122"/>
              <a:sym typeface="+mn-ea"/>
            </a:endParaRPr>
          </a:p>
        </p:txBody>
      </p:sp>
      <p:sp>
        <p:nvSpPr>
          <p:cNvPr id="18445" name="矩形 23"/>
          <p:cNvSpPr>
            <a:spLocks noChangeArrowheads="1"/>
          </p:cNvSpPr>
          <p:nvPr>
            <p:custDataLst>
              <p:tags r:id="rId4"/>
            </p:custDataLst>
          </p:nvPr>
        </p:nvSpPr>
        <p:spPr bwMode="auto">
          <a:xfrm>
            <a:off x="4321810" y="3573145"/>
            <a:ext cx="399859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130000"/>
              </a:lnSpc>
              <a:spcBef>
                <a:spcPts val="600"/>
              </a:spcBef>
            </a:pPr>
            <a:r>
              <a:rPr lang="zh-CN" altLang="en-US" sz="2000" dirty="0">
                <a:latin typeface="微软雅黑" panose="020B0503020204020204" charset="-122"/>
                <a:ea typeface="微软雅黑" panose="020B0503020204020204" charset="-122"/>
              </a:rPr>
              <a:t>点击对应选项，每个对应的内容都会显示在页面的中心位置，并且有缓动效果</a:t>
            </a:r>
            <a:endParaRPr lang="zh-CN" altLang="en-US" sz="2000" dirty="0">
              <a:latin typeface="微软雅黑" panose="020B0503020204020204" charset="-122"/>
              <a:ea typeface="微软雅黑" panose="020B0503020204020204" charset="-122"/>
            </a:endParaRPr>
          </a:p>
        </p:txBody>
      </p:sp>
      <p:cxnSp>
        <p:nvCxnSpPr>
          <p:cNvPr id="18446" name="直接连接符 38"/>
          <p:cNvCxnSpPr>
            <a:cxnSpLocks noChangeShapeType="1"/>
          </p:cNvCxnSpPr>
          <p:nvPr>
            <p:custDataLst>
              <p:tags r:id="rId5"/>
            </p:custDataLst>
          </p:nvPr>
        </p:nvCxnSpPr>
        <p:spPr bwMode="auto">
          <a:xfrm>
            <a:off x="2985839" y="4146416"/>
            <a:ext cx="0" cy="720725"/>
          </a:xfrm>
          <a:prstGeom prst="line">
            <a:avLst/>
          </a:prstGeom>
          <a:noFill/>
          <a:ln w="50800" cmpd="sng">
            <a:solidFill>
              <a:schemeClr val="accent1"/>
            </a:solidFill>
            <a:bevel/>
          </a:ln>
          <a:extLst>
            <a:ext uri="{909E8E84-426E-40DD-AFC4-6F175D3DCCD1}">
              <a14:hiddenFill xmlns:a14="http://schemas.microsoft.com/office/drawing/2010/main">
                <a:noFill/>
              </a14:hiddenFill>
            </a:ext>
          </a:extLst>
        </p:spPr>
      </p:cxnSp>
      <p:cxnSp>
        <p:nvCxnSpPr>
          <p:cNvPr id="18447" name="直接连接符 40"/>
          <p:cNvCxnSpPr>
            <a:cxnSpLocks noChangeShapeType="1"/>
          </p:cNvCxnSpPr>
          <p:nvPr>
            <p:custDataLst>
              <p:tags r:id="rId6"/>
            </p:custDataLst>
          </p:nvPr>
        </p:nvCxnSpPr>
        <p:spPr bwMode="auto">
          <a:xfrm>
            <a:off x="3049339" y="4146416"/>
            <a:ext cx="0" cy="720725"/>
          </a:xfrm>
          <a:prstGeom prst="line">
            <a:avLst/>
          </a:prstGeom>
          <a:noFill/>
          <a:ln w="19050" cmpd="sng">
            <a:solidFill>
              <a:schemeClr val="accent1"/>
            </a:solidFill>
            <a:bevel/>
          </a:ln>
          <a:extLst>
            <a:ext uri="{909E8E84-426E-40DD-AFC4-6F175D3DCCD1}">
              <a14:hiddenFill xmlns:a14="http://schemas.microsoft.com/office/drawing/2010/main">
                <a:noFill/>
              </a14:hiddenFill>
            </a:ext>
          </a:extLst>
        </p:spPr>
      </p:cxnSp>
      <p:pic>
        <p:nvPicPr>
          <p:cNvPr id="6" name="图片 5" descr="2"/>
          <p:cNvPicPr>
            <a:picLocks noChangeAspect="1"/>
          </p:cNvPicPr>
          <p:nvPr/>
        </p:nvPicPr>
        <p:blipFill>
          <a:blip r:embed="rId7"/>
          <a:stretch>
            <a:fillRect/>
          </a:stretch>
        </p:blipFill>
        <p:spPr>
          <a:xfrm>
            <a:off x="279400" y="852170"/>
            <a:ext cx="3742055" cy="4620260"/>
          </a:xfrm>
          <a:prstGeom prst="rect">
            <a:avLst/>
          </a:prstGeom>
        </p:spPr>
      </p:pic>
      <p:pic>
        <p:nvPicPr>
          <p:cNvPr id="2" name="图片 1" descr="3"/>
          <p:cNvPicPr>
            <a:picLocks noChangeAspect="1"/>
          </p:cNvPicPr>
          <p:nvPr/>
        </p:nvPicPr>
        <p:blipFill>
          <a:blip r:embed="rId8"/>
          <a:stretch>
            <a:fillRect/>
          </a:stretch>
        </p:blipFill>
        <p:spPr>
          <a:xfrm>
            <a:off x="8587105" y="1380490"/>
            <a:ext cx="3290570" cy="3314700"/>
          </a:xfrm>
          <a:prstGeom prst="rect">
            <a:avLst/>
          </a:prstGeom>
        </p:spPr>
      </p:pic>
      <p:cxnSp>
        <p:nvCxnSpPr>
          <p:cNvPr id="3" name="直接箭头连接符 2"/>
          <p:cNvCxnSpPr>
            <a:stCxn id="6" idx="3"/>
            <a:endCxn id="18445" idx="1"/>
          </p:cNvCxnSpPr>
          <p:nvPr/>
        </p:nvCxnSpPr>
        <p:spPr>
          <a:xfrm>
            <a:off x="4021455" y="3162300"/>
            <a:ext cx="300355" cy="134429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框 3"/>
          <p:cNvSpPr txBox="1"/>
          <p:nvPr/>
        </p:nvSpPr>
        <p:spPr>
          <a:xfrm>
            <a:off x="4321810" y="2279015"/>
            <a:ext cx="3998595" cy="848995"/>
          </a:xfrm>
          <a:prstGeom prst="rect">
            <a:avLst/>
          </a:prstGeom>
          <a:noFill/>
        </p:spPr>
        <p:txBody>
          <a:bodyPr wrap="square" rtlCol="0">
            <a:spAutoFit/>
          </a:bodyPr>
          <a:p>
            <a:r>
              <a:rPr lang="zh-CN" altLang="zh-CN" sz="2400" dirty="0">
                <a:solidFill>
                  <a:schemeClr val="accent1">
                    <a:lumMod val="75000"/>
                  </a:schemeClr>
                </a:solidFill>
                <a:latin typeface="微软雅黑" panose="020B0503020204020204" charset="-122"/>
                <a:ea typeface="微软雅黑" panose="020B0503020204020204" charset="-122"/>
                <a:sym typeface="+mn-ea"/>
              </a:rPr>
              <a:t>页面没有返回首页图标，点击慢慢买图标即可返回首页</a:t>
            </a:r>
            <a:endParaRPr lang="zh-CN" altLang="zh-CN" sz="2400" dirty="0">
              <a:solidFill>
                <a:schemeClr val="accent1">
                  <a:lumMod val="75000"/>
                </a:schemeClr>
              </a:solidFill>
              <a:latin typeface="微软雅黑" panose="020B0503020204020204" charset="-122"/>
              <a:ea typeface="微软雅黑" panose="020B0503020204020204" charset="-122"/>
              <a:sym typeface="+mn-ea"/>
            </a:endParaRPr>
          </a:p>
        </p:txBody>
      </p:sp>
      <p:cxnSp>
        <p:nvCxnSpPr>
          <p:cNvPr id="5" name="直接箭头连接符 4"/>
          <p:cNvCxnSpPr/>
          <p:nvPr/>
        </p:nvCxnSpPr>
        <p:spPr>
          <a:xfrm flipV="1">
            <a:off x="8107680" y="1699260"/>
            <a:ext cx="640080" cy="9144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7" name="文本框 6"/>
          <p:cNvSpPr txBox="1"/>
          <p:nvPr/>
        </p:nvSpPr>
        <p:spPr>
          <a:xfrm>
            <a:off x="8747760" y="5274310"/>
            <a:ext cx="1356360" cy="38481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胡晗作品</a:t>
            </a:r>
            <a:endParaRPr lang="zh-CN" altLang="en-US">
              <a:latin typeface="微软雅黑" panose="020B0503020204020204" charset="-122"/>
              <a:ea typeface="微软雅黑" panose="020B0503020204020204" charset="-122"/>
            </a:endParaRPr>
          </a:p>
        </p:txBody>
      </p:sp>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custDataLst>
              <p:tags r:id="rId1"/>
            </p:custDataLst>
          </p:nvPr>
        </p:nvSpPr>
        <p:spPr bwMode="auto">
          <a:xfrm>
            <a:off x="1395095" y="4037965"/>
            <a:ext cx="7369810" cy="156464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ts val="1800"/>
              </a:spcBef>
              <a:buClr>
                <a:srgbClr val="CC7D3B"/>
              </a:buClr>
              <a:buSzPct val="80000"/>
              <a:buFont typeface="Wingdings" panose="05000000000000000000" pitchFamily="2" charset="2"/>
              <a:buChar char=""/>
              <a:defRPr sz="2000">
                <a:solidFill>
                  <a:srgbClr val="CC7D3B"/>
                </a:solidFill>
                <a:latin typeface="Arial" panose="020B0604020202020204" pitchFamily="34" charset="0"/>
                <a:ea typeface="黑体" panose="02010609060101010101" pitchFamily="49" charset="-122"/>
              </a:defRPr>
            </a:lvl1pPr>
            <a:lvl2pPr marL="742950" indent="-285750">
              <a:lnSpc>
                <a:spcPct val="120000"/>
              </a:lnSpc>
              <a:spcBef>
                <a:spcPct val="20000"/>
              </a:spcBef>
              <a:buFont typeface="Wingdings" panose="05000000000000000000" pitchFamily="2" charset="2"/>
              <a:defRPr>
                <a:solidFill>
                  <a:srgbClr val="4D4D4D"/>
                </a:solidFill>
                <a:latin typeface="Arial" panose="020B0604020202020204" pitchFamily="34" charset="0"/>
                <a:ea typeface="黑体" panose="02010609060101010101" pitchFamily="49" charset="-122"/>
              </a:defRPr>
            </a:lvl2pPr>
            <a:lvl3pPr marL="1143000" indent="-228600">
              <a:spcBef>
                <a:spcPct val="20000"/>
              </a:spcBef>
              <a:buFont typeface="Wingdings" panose="05000000000000000000" pitchFamily="2" charset="2"/>
              <a:buChar char="•"/>
              <a:defRPr sz="1400">
                <a:solidFill>
                  <a:srgbClr val="4D4D4D"/>
                </a:solidFill>
                <a:latin typeface="Arial" panose="020B0604020202020204" pitchFamily="34" charset="0"/>
                <a:ea typeface="幼圆" panose="02010509060101010101" pitchFamily="49" charset="-122"/>
              </a:defRPr>
            </a:lvl3pPr>
            <a:lvl4pPr marL="16002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4pPr>
            <a:lvl5pPr marL="20574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5pPr>
            <a:lvl6pPr marL="25146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6pPr>
            <a:lvl7pPr marL="29718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7pPr>
            <a:lvl8pPr marL="34290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8pPr>
            <a:lvl9pPr marL="38862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zh-CN" sz="2400" dirty="0">
                <a:solidFill>
                  <a:schemeClr val="accent1">
                    <a:lumMod val="75000"/>
                  </a:schemeClr>
                </a:solidFill>
                <a:latin typeface="微软雅黑" panose="020B0503020204020204" charset="-122"/>
                <a:ea typeface="微软雅黑" panose="020B0503020204020204" charset="-122"/>
              </a:rPr>
              <a:t>翻页的时候会在渲染新的商品列表的同时滑动到商品列表所对应的的顶部。</a:t>
            </a:r>
            <a:endParaRPr lang="zh-CN" altLang="zh-CN" sz="2400" dirty="0">
              <a:solidFill>
                <a:schemeClr val="accent1">
                  <a:lumMod val="75000"/>
                </a:schemeClr>
              </a:solidFill>
              <a:latin typeface="微软雅黑" panose="020B0503020204020204" charset="-122"/>
              <a:ea typeface="微软雅黑" panose="020B0503020204020204" charset="-122"/>
            </a:endParaRPr>
          </a:p>
        </p:txBody>
      </p:sp>
      <p:sp>
        <p:nvSpPr>
          <p:cNvPr id="18436" name="矩形 3"/>
          <p:cNvSpPr>
            <a:spLocks noChangeArrowheads="1"/>
          </p:cNvSpPr>
          <p:nvPr>
            <p:custDataLst>
              <p:tags r:id="rId2"/>
            </p:custDataLst>
          </p:nvPr>
        </p:nvSpPr>
        <p:spPr bwMode="auto">
          <a:xfrm>
            <a:off x="8554085" y="1398270"/>
            <a:ext cx="3170555" cy="15068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latin typeface="+mn-lt"/>
              <a:ea typeface="+mn-ea"/>
            </a:endParaRPr>
          </a:p>
        </p:txBody>
      </p:sp>
      <p:sp>
        <p:nvSpPr>
          <p:cNvPr id="18437" name="圆角矩形 4"/>
          <p:cNvSpPr>
            <a:spLocks noChangeArrowheads="1"/>
          </p:cNvSpPr>
          <p:nvPr>
            <p:custDataLst>
              <p:tags r:id="rId3"/>
            </p:custDataLst>
          </p:nvPr>
        </p:nvSpPr>
        <p:spPr bwMode="auto">
          <a:xfrm>
            <a:off x="8724900" y="1621790"/>
            <a:ext cx="2828290" cy="1060450"/>
          </a:xfrm>
          <a:prstGeom prst="roundRect">
            <a:avLst>
              <a:gd name="adj" fmla="val 8787"/>
            </a:avLst>
          </a:prstGeom>
          <a:solidFill>
            <a:schemeClr val="bg1"/>
          </a:solidFill>
          <a:ln>
            <a:noFill/>
          </a:ln>
        </p:spPr>
        <p:txBody>
          <a:bodyPr wrap="square" lIns="0" tIns="0" rIns="0" bIns="0"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pPr>
            <a:r>
              <a:rPr lang="zh-CN" altLang="zh-CN" sz="2400" dirty="0">
                <a:solidFill>
                  <a:srgbClr val="8B5324"/>
                </a:solidFill>
                <a:latin typeface="微软雅黑" panose="020B0503020204020204" charset="-122"/>
                <a:ea typeface="微软雅黑" panose="020B0503020204020204" charset="-122"/>
                <a:sym typeface="+mn-ea"/>
              </a:rPr>
              <a:t>比价搜索模块</a:t>
            </a:r>
            <a:r>
              <a:rPr lang="zh-CN" altLang="en-US" sz="2400" dirty="0">
                <a:solidFill>
                  <a:srgbClr val="8B5324"/>
                </a:solidFill>
                <a:latin typeface="微软雅黑" panose="020B0503020204020204" charset="-122"/>
                <a:ea typeface="微软雅黑" panose="020B0503020204020204" charset="-122"/>
              </a:rPr>
              <a:t>亮点</a:t>
            </a:r>
            <a:endParaRPr lang="zh-CN" altLang="en-US" sz="2400" dirty="0">
              <a:solidFill>
                <a:srgbClr val="8B5324"/>
              </a:solidFill>
              <a:latin typeface="微软雅黑" panose="020B0503020204020204" charset="-122"/>
              <a:ea typeface="微软雅黑" panose="020B0503020204020204" charset="-122"/>
            </a:endParaRPr>
          </a:p>
        </p:txBody>
      </p:sp>
      <p:pic>
        <p:nvPicPr>
          <p:cNvPr id="3" name="图片 2" descr="6"/>
          <p:cNvPicPr>
            <a:picLocks noChangeAspect="1"/>
          </p:cNvPicPr>
          <p:nvPr/>
        </p:nvPicPr>
        <p:blipFill>
          <a:blip r:embed="rId4"/>
          <a:stretch>
            <a:fillRect/>
          </a:stretch>
        </p:blipFill>
        <p:spPr>
          <a:xfrm>
            <a:off x="1294765" y="1452880"/>
            <a:ext cx="6389370" cy="2195195"/>
          </a:xfrm>
          <a:prstGeom prst="rect">
            <a:avLst/>
          </a:prstGeom>
        </p:spPr>
      </p:pic>
      <p:sp>
        <p:nvSpPr>
          <p:cNvPr id="4" name="文本框 3"/>
          <p:cNvSpPr txBox="1"/>
          <p:nvPr/>
        </p:nvSpPr>
        <p:spPr>
          <a:xfrm>
            <a:off x="8764905" y="5448300"/>
            <a:ext cx="1752600" cy="38481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胡晗作品</a:t>
            </a:r>
            <a:endParaRPr lang="zh-CN" altLang="en-US">
              <a:latin typeface="微软雅黑" panose="020B0503020204020204" charset="-122"/>
              <a:ea typeface="微软雅黑" panose="020B0503020204020204" charset="-122"/>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p:cNvSpPr>
            <a:spLocks noChangeArrowheads="1"/>
          </p:cNvSpPr>
          <p:nvPr>
            <p:custDataLst>
              <p:tags r:id="rId1"/>
            </p:custDataLst>
          </p:nvPr>
        </p:nvSpPr>
        <p:spPr bwMode="auto">
          <a:xfrm>
            <a:off x="3798570" y="3779520"/>
            <a:ext cx="7369810" cy="142748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spcBef>
                <a:spcPts val="1800"/>
              </a:spcBef>
              <a:buClr>
                <a:srgbClr val="CC7D3B"/>
              </a:buClr>
              <a:buSzPct val="80000"/>
              <a:buFont typeface="Wingdings" panose="05000000000000000000" pitchFamily="2" charset="2"/>
              <a:buChar char=""/>
              <a:defRPr sz="2000">
                <a:solidFill>
                  <a:srgbClr val="CC7D3B"/>
                </a:solidFill>
                <a:latin typeface="Arial" panose="020B0604020202020204" pitchFamily="34" charset="0"/>
                <a:ea typeface="黑体" panose="02010609060101010101" pitchFamily="49" charset="-122"/>
              </a:defRPr>
            </a:lvl1pPr>
            <a:lvl2pPr marL="742950" indent="-285750">
              <a:lnSpc>
                <a:spcPct val="120000"/>
              </a:lnSpc>
              <a:spcBef>
                <a:spcPct val="20000"/>
              </a:spcBef>
              <a:buFont typeface="Wingdings" panose="05000000000000000000" pitchFamily="2" charset="2"/>
              <a:defRPr>
                <a:solidFill>
                  <a:srgbClr val="4D4D4D"/>
                </a:solidFill>
                <a:latin typeface="Arial" panose="020B0604020202020204" pitchFamily="34" charset="0"/>
                <a:ea typeface="黑体" panose="02010609060101010101" pitchFamily="49" charset="-122"/>
              </a:defRPr>
            </a:lvl2pPr>
            <a:lvl3pPr marL="1143000" indent="-228600">
              <a:spcBef>
                <a:spcPct val="20000"/>
              </a:spcBef>
              <a:buFont typeface="Wingdings" panose="05000000000000000000" pitchFamily="2" charset="2"/>
              <a:buChar char="•"/>
              <a:defRPr sz="1400">
                <a:solidFill>
                  <a:srgbClr val="4D4D4D"/>
                </a:solidFill>
                <a:latin typeface="Arial" panose="020B0604020202020204" pitchFamily="34" charset="0"/>
                <a:ea typeface="幼圆" panose="02010509060101010101" pitchFamily="49" charset="-122"/>
              </a:defRPr>
            </a:lvl3pPr>
            <a:lvl4pPr marL="16002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4pPr>
            <a:lvl5pPr marL="2057400" indent="-228600">
              <a:spcBef>
                <a:spcPct val="20000"/>
              </a:spcBef>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5pPr>
            <a:lvl6pPr marL="25146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6pPr>
            <a:lvl7pPr marL="29718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7pPr>
            <a:lvl8pPr marL="34290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8pPr>
            <a:lvl9pPr marL="3886200" indent="-228600" fontAlgn="base">
              <a:spcBef>
                <a:spcPct val="20000"/>
              </a:spcBef>
              <a:spcAft>
                <a:spcPct val="0"/>
              </a:spcAft>
              <a:buFont typeface="Wingdings" panose="05000000000000000000" pitchFamily="2" charset="2"/>
              <a:buChar char="»"/>
              <a:defRPr sz="1200">
                <a:solidFill>
                  <a:srgbClr val="4D4D4D"/>
                </a:solidFill>
                <a:latin typeface="Arial" panose="020B0604020202020204" pitchFamily="3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zh-CN" sz="2400" dirty="0">
                <a:solidFill>
                  <a:schemeClr val="accent1">
                    <a:lumMod val="75000"/>
                  </a:schemeClr>
                </a:solidFill>
                <a:latin typeface="微软雅黑" panose="020B0503020204020204" charset="-122"/>
                <a:ea typeface="微软雅黑" panose="020B0503020204020204" charset="-122"/>
              </a:rPr>
              <a:t>在翻到某一页列表之后，进入详情页面在返回商品列表之后，会加载商品所在的那一页。</a:t>
            </a:r>
            <a:endParaRPr lang="zh-CN" altLang="zh-CN" sz="2400" dirty="0">
              <a:solidFill>
                <a:schemeClr val="accent1">
                  <a:lumMod val="75000"/>
                </a:schemeClr>
              </a:solidFill>
              <a:latin typeface="微软雅黑" panose="020B0503020204020204" charset="-122"/>
              <a:ea typeface="微软雅黑" panose="020B0503020204020204" charset="-122"/>
            </a:endParaRPr>
          </a:p>
          <a:p>
            <a:pPr algn="l" eaLnBrk="1" hangingPunct="1">
              <a:spcBef>
                <a:spcPct val="0"/>
              </a:spcBef>
              <a:buClrTx/>
              <a:buSzTx/>
              <a:buFont typeface="Arial" panose="020B0604020202020204" pitchFamily="34" charset="0"/>
              <a:buNone/>
            </a:pPr>
            <a:r>
              <a:rPr lang="zh-CN" altLang="zh-CN" sz="2800" b="1" dirty="0">
                <a:solidFill>
                  <a:schemeClr val="accent1">
                    <a:lumMod val="75000"/>
                  </a:schemeClr>
                </a:solidFill>
                <a:latin typeface="微软雅黑" panose="020B0503020204020204" charset="-122"/>
                <a:ea typeface="微软雅黑" panose="020B0503020204020204" charset="-122"/>
              </a:rPr>
              <a:t>不会</a:t>
            </a:r>
            <a:r>
              <a:rPr lang="zh-CN" altLang="zh-CN" sz="2400" dirty="0">
                <a:solidFill>
                  <a:schemeClr val="accent1">
                    <a:lumMod val="75000"/>
                  </a:schemeClr>
                </a:solidFill>
                <a:latin typeface="微软雅黑" panose="020B0503020204020204" charset="-122"/>
                <a:ea typeface="微软雅黑" panose="020B0503020204020204" charset="-122"/>
              </a:rPr>
              <a:t>跳转到默认的第一页</a:t>
            </a:r>
            <a:endParaRPr lang="zh-CN" altLang="zh-CN" sz="2400" dirty="0">
              <a:solidFill>
                <a:schemeClr val="accent1">
                  <a:lumMod val="75000"/>
                </a:schemeClr>
              </a:solidFill>
              <a:latin typeface="微软雅黑" panose="020B0503020204020204" charset="-122"/>
              <a:ea typeface="微软雅黑" panose="020B0503020204020204" charset="-122"/>
            </a:endParaRPr>
          </a:p>
        </p:txBody>
      </p:sp>
      <p:sp>
        <p:nvSpPr>
          <p:cNvPr id="18436" name="矩形 3"/>
          <p:cNvSpPr>
            <a:spLocks noChangeArrowheads="1"/>
          </p:cNvSpPr>
          <p:nvPr>
            <p:custDataLst>
              <p:tags r:id="rId2"/>
            </p:custDataLst>
          </p:nvPr>
        </p:nvSpPr>
        <p:spPr bwMode="auto">
          <a:xfrm>
            <a:off x="629285" y="3779520"/>
            <a:ext cx="2561590" cy="12020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endParaRPr lang="zh-CN" altLang="en-US">
              <a:solidFill>
                <a:srgbClr val="FFFFFF"/>
              </a:solidFill>
              <a:latin typeface="+mn-lt"/>
              <a:ea typeface="+mn-ea"/>
            </a:endParaRPr>
          </a:p>
        </p:txBody>
      </p:sp>
      <p:sp>
        <p:nvSpPr>
          <p:cNvPr id="18437" name="圆角矩形 4"/>
          <p:cNvSpPr>
            <a:spLocks noChangeArrowheads="1"/>
          </p:cNvSpPr>
          <p:nvPr>
            <p:custDataLst>
              <p:tags r:id="rId3"/>
            </p:custDataLst>
          </p:nvPr>
        </p:nvSpPr>
        <p:spPr bwMode="auto">
          <a:xfrm>
            <a:off x="851535" y="3957955"/>
            <a:ext cx="2116455" cy="845820"/>
          </a:xfrm>
          <a:prstGeom prst="roundRect">
            <a:avLst>
              <a:gd name="adj" fmla="val 8787"/>
            </a:avLst>
          </a:prstGeom>
          <a:solidFill>
            <a:schemeClr val="bg1"/>
          </a:solidFill>
          <a:ln>
            <a:noFill/>
          </a:ln>
        </p:spPr>
        <p:txBody>
          <a:bodyPr wrap="square" lIns="0" tIns="0" rIns="0" bIns="0" anchor="ctr">
            <a:normAutofit fontScale="90000"/>
          </a:bodyPr>
          <a:lstStyle>
            <a:lvl1pPr>
              <a:defRPr>
                <a:solidFill>
                  <a:schemeClr val="tx1"/>
                </a:solidFill>
                <a:latin typeface="Arial" panose="020B0604020202020204" pitchFamily="34" charset="0"/>
                <a:ea typeface="黑体" panose="02010609060101010101" pitchFamily="49" charset="-122"/>
              </a:defRPr>
            </a:lvl1pPr>
            <a:lvl2pPr marL="742950" indent="-285750">
              <a:defRPr>
                <a:solidFill>
                  <a:schemeClr val="tx1"/>
                </a:solidFill>
                <a:latin typeface="Arial" panose="020B0604020202020204" pitchFamily="34" charset="0"/>
                <a:ea typeface="黑体" panose="02010609060101010101" pitchFamily="49" charset="-122"/>
              </a:defRPr>
            </a:lvl2pPr>
            <a:lvl3pPr marL="1143000" indent="-228600">
              <a:defRPr>
                <a:solidFill>
                  <a:schemeClr val="tx1"/>
                </a:solidFill>
                <a:latin typeface="Arial" panose="020B0604020202020204" pitchFamily="34" charset="0"/>
                <a:ea typeface="黑体" panose="02010609060101010101" pitchFamily="49" charset="-122"/>
              </a:defRPr>
            </a:lvl3pPr>
            <a:lvl4pPr marL="1600200" indent="-228600">
              <a:defRPr>
                <a:solidFill>
                  <a:schemeClr val="tx1"/>
                </a:solidFill>
                <a:latin typeface="Arial" panose="020B0604020202020204" pitchFamily="34" charset="0"/>
                <a:ea typeface="黑体" panose="02010609060101010101" pitchFamily="49" charset="-122"/>
              </a:defRPr>
            </a:lvl4pPr>
            <a:lvl5pPr marL="2057400" indent="-228600">
              <a:defRPr>
                <a:solidFill>
                  <a:schemeClr val="tx1"/>
                </a:solidFill>
                <a:latin typeface="Arial" panose="020B0604020202020204" pitchFamily="34" charset="0"/>
                <a:ea typeface="黑体" panose="02010609060101010101" pitchFamily="49"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pPr>
            <a:r>
              <a:rPr lang="zh-CN" altLang="en-US" sz="2400" dirty="0">
                <a:solidFill>
                  <a:schemeClr val="accent1"/>
                </a:solidFill>
                <a:latin typeface="微软雅黑" panose="020B0503020204020204" charset="-122"/>
                <a:ea typeface="微软雅黑" panose="020B0503020204020204" charset="-122"/>
              </a:rPr>
              <a:t>省钱控模块亮点</a:t>
            </a:r>
            <a:endParaRPr lang="zh-CN" altLang="en-US" sz="2400" dirty="0">
              <a:solidFill>
                <a:schemeClr val="accent1"/>
              </a:solidFill>
              <a:latin typeface="微软雅黑" panose="020B0503020204020204" charset="-122"/>
              <a:ea typeface="微软雅黑" panose="020B0503020204020204" charset="-122"/>
            </a:endParaRPr>
          </a:p>
        </p:txBody>
      </p:sp>
      <p:pic>
        <p:nvPicPr>
          <p:cNvPr id="2" name="图片 1" descr="7"/>
          <p:cNvPicPr>
            <a:picLocks noChangeAspect="1"/>
          </p:cNvPicPr>
          <p:nvPr/>
        </p:nvPicPr>
        <p:blipFill>
          <a:blip r:embed="rId4"/>
          <a:stretch>
            <a:fillRect/>
          </a:stretch>
        </p:blipFill>
        <p:spPr>
          <a:xfrm>
            <a:off x="294640" y="1036955"/>
            <a:ext cx="4921885" cy="1914525"/>
          </a:xfrm>
          <a:prstGeom prst="rect">
            <a:avLst/>
          </a:prstGeom>
        </p:spPr>
      </p:pic>
      <p:pic>
        <p:nvPicPr>
          <p:cNvPr id="4" name="图片 3" descr="8"/>
          <p:cNvPicPr>
            <a:picLocks noChangeAspect="1"/>
          </p:cNvPicPr>
          <p:nvPr/>
        </p:nvPicPr>
        <p:blipFill>
          <a:blip r:embed="rId5"/>
          <a:stretch>
            <a:fillRect/>
          </a:stretch>
        </p:blipFill>
        <p:spPr>
          <a:xfrm>
            <a:off x="6445885" y="894715"/>
            <a:ext cx="3980815" cy="2536825"/>
          </a:xfrm>
          <a:prstGeom prst="rect">
            <a:avLst/>
          </a:prstGeom>
        </p:spPr>
      </p:pic>
      <p:cxnSp>
        <p:nvCxnSpPr>
          <p:cNvPr id="5" name="曲线连接符 4"/>
          <p:cNvCxnSpPr/>
          <p:nvPr/>
        </p:nvCxnSpPr>
        <p:spPr>
          <a:xfrm flipV="1">
            <a:off x="3798570" y="1013460"/>
            <a:ext cx="2815590" cy="618490"/>
          </a:xfrm>
          <a:prstGeom prst="curvedConnector3">
            <a:avLst>
              <a:gd name="adj1" fmla="val 50023"/>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9" name="文本框 8"/>
          <p:cNvSpPr txBox="1"/>
          <p:nvPr/>
        </p:nvSpPr>
        <p:spPr>
          <a:xfrm>
            <a:off x="8823960" y="5585460"/>
            <a:ext cx="1341120" cy="659130"/>
          </a:xfrm>
          <a:prstGeom prst="rect">
            <a:avLst/>
          </a:prstGeom>
          <a:noFill/>
        </p:spPr>
        <p:txBody>
          <a:bodyPr wrap="square" rtlCol="0">
            <a:spAutoFit/>
          </a:bodyPr>
          <a:p>
            <a:r>
              <a:rPr lang="zh-CN" altLang="en-US">
                <a:latin typeface="微软雅黑" panose="020B0503020204020204" charset="-122"/>
                <a:ea typeface="微软雅黑" panose="020B0503020204020204" charset="-122"/>
                <a:sym typeface="+mn-ea"/>
              </a:rPr>
              <a:t>姬小雷作品</a:t>
            </a:r>
            <a:endParaRPr lang="zh-CN" altLang="en-US">
              <a:latin typeface="微软雅黑" panose="020B0503020204020204" charset="-122"/>
              <a:ea typeface="微软雅黑" panose="020B0503020204020204" charset="-122"/>
            </a:endParaRPr>
          </a:p>
          <a:p>
            <a:endParaRPr lang="zh-CN" altLang="en-US"/>
          </a:p>
        </p:txBody>
      </p:sp>
    </p:spTree>
    <p:custDataLst>
      <p:tags r:id="rId6"/>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422"/>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22"/>
  <p:tag name="KSO_WM_UNIT_TYPE" val="a"/>
  <p:tag name="KSO_WM_UNIT_INDEX" val="1"/>
  <p:tag name="KSO_WM_UNIT_ID" val="custom160422_2*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EMPLATE_CATEGORY" val="custom"/>
  <p:tag name="KSO_WM_TEMPLATE_INDEX" val="160422"/>
  <p:tag name="KSO_WM_TAG_VERSION" val="1.0"/>
  <p:tag name="KSO_WM_SLIDE_ID" val="custom160422_2"/>
  <p:tag name="KSO_WM_SLIDE_INDEX" val="2"/>
  <p:tag name="KSO_WM_SLIDE_ITEM_CNT" val="1"/>
  <p:tag name="KSO_WM_SLIDE_LAYOUT" val="a_f"/>
  <p:tag name="KSO_WM_SLIDE_LAYOUT_CNT" val="1_1"/>
  <p:tag name="KSO_WM_SLIDE_TYPE" val="text"/>
  <p:tag name="KSO_WM_BEAUTIFY_FLAG" val="#wm#"/>
  <p:tag name="KSO_WM_SLIDE_POSITION" val="66*104"/>
  <p:tag name="KSO_WM_SLIDE_SIZE" val="828*27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6*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5"/>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i"/>
  <p:tag name="KSO_WM_UNIT_INDEX" val="1_1"/>
  <p:tag name="KSO_WM_UNIT_ID" val="custom160422_13*l_i*1_1"/>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13*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FILL_FORE_SCHEMECOLOR_INDEX" val="14"/>
  <p:tag name="KSO_WM_UNIT_FILL_TYPE" val="1"/>
  <p:tag name="KSO_WM_UNIT_TEXT_FILL_FORE_SCHEMECOLOR_INDEX" val="5"/>
  <p:tag name="KSO_WM_UNIT_TEXT_FILL_TYPE" val="1"/>
  <p:tag name="KSO_WM_UNIT_USESOURCEFORMAT_APPLY" val="1"/>
</p:tagLst>
</file>

<file path=ppt/tags/tag15.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6*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5"/>
  <p:tag name="KSO_WM_UNIT_TEX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i"/>
  <p:tag name="KSO_WM_UNIT_INDEX" val="1_1"/>
  <p:tag name="KSO_WM_UNIT_ID" val="custom160422_13*l_i*1_1"/>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13*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FILL_FORE_SCHEMECOLOR_INDEX" val="14"/>
  <p:tag name="KSO_WM_UNIT_FILL_TYPE" val="1"/>
  <p:tag name="KSO_WM_UNIT_TEXT_FILL_FORE_SCHEMECOLOR_INDEX" val="5"/>
  <p:tag name="KSO_WM_UNIT_TEXT_FILL_TYPE" val="1"/>
  <p:tag name="KSO_WM_UNIT_USESOURCEFORMAT_APPLY" val="1"/>
</p:tagLst>
</file>

<file path=ppt/tags/tag19.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xml><?xml version="1.0" encoding="utf-8"?>
<p:tagLst xmlns:p="http://schemas.openxmlformats.org/presentationml/2006/main">
  <p:tag name="KSO_WM_TAG_VERSION" val="1.0"/>
  <p:tag name="KSO_WM_TEMPLATE_CATEGORY" val="custom"/>
  <p:tag name="KSO_WM_TEMPLATE_INDEX" val="160422"/>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422"/>
  <p:tag name="KSO_WM_UNIT_TYPE" val="a"/>
  <p:tag name="KSO_WM_UNIT_INDEX" val="1"/>
  <p:tag name="KSO_WM_UNIT_ID" val="custom160422_13*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i"/>
  <p:tag name="KSO_WM_UNIT_INDEX" val="1_1"/>
  <p:tag name="KSO_WM_UNIT_ID" val="custom160422_13*l_i*1_1"/>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13*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FILL_FORE_SCHEMECOLOR_INDEX" val="14"/>
  <p:tag name="KSO_WM_UNIT_FILL_TYPE" val="1"/>
  <p:tag name="KSO_WM_UNIT_TEXT_FILL_FORE_SCHEMECOLOR_INDEX" val="5"/>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22"/>
  <p:tag name="KSO_WM_UNIT_TYPE" val="f"/>
  <p:tag name="KSO_WM_UNIT_INDEX" val="1"/>
  <p:tag name="KSO_WM_UNIT_ID" val="custom160422_13*f*1"/>
  <p:tag name="KSO_WM_UNIT_CLEAR" val="1"/>
  <p:tag name="KSO_WM_UNIT_LAYERLEVEL" val="1"/>
  <p:tag name="KSO_WM_UNIT_VALUE" val="75"/>
  <p:tag name="KSO_WM_UNIT_HIGHLIGHT" val="0"/>
  <p:tag name="KSO_WM_UNIT_COMPATIBLE" val="0"/>
  <p:tag name="KSO_WM_UNIT_PRESET_TEXT_INDEX" val="5"/>
  <p:tag name="KSO_WM_UNIT_PRESET_TEXT_LEN" val="125"/>
</p:tagLst>
</file>

<file path=ppt/tags/tag24.xml><?xml version="1.0" encoding="utf-8"?>
<p:tagLst xmlns:p="http://schemas.openxmlformats.org/presentationml/2006/main">
  <p:tag name="KSO_WM_DIAGRAM_GROUP_CODE" val="l1-2"/>
  <p:tag name="KSO_WM_UNIT_CLEAR" val="1"/>
  <p:tag name="KSO_WM_UNIT_LAYERLEVEL" val="1_1"/>
  <p:tag name="KSO_WM_TAG_VERSION" val="1.0"/>
  <p:tag name="KSO_WM_BEAUTIFY_FLAG" val="#wm#"/>
  <p:tag name="KSO_WM_UNIT_TYPE" val="i"/>
  <p:tag name="KSO_WM_UNIT_ID" val="custom160422_13*i*4"/>
  <p:tag name="KSO_WM_TEMPLATE_CATEGORY" val="custom"/>
  <p:tag name="KSO_WM_TEMPLATE_INDEX" val="160422"/>
  <p:tag name="KSO_WM_UNIT_INDEX" val="4"/>
  <p:tag name="KSO_WM_UNIT_LINE_FORE_SCHEMECOLOR_INDEX" val="5"/>
  <p:tag name="KSO_WM_UNIT_LINE_FILL_TYPE" val="2"/>
  <p:tag name="KSO_WM_UNIT_USESOURCEFORMAT_APPLY" val="1"/>
</p:tagLst>
</file>

<file path=ppt/tags/tag25.xml><?xml version="1.0" encoding="utf-8"?>
<p:tagLst xmlns:p="http://schemas.openxmlformats.org/presentationml/2006/main">
  <p:tag name="KSO_WM_DIAGRAM_GROUP_CODE" val="l1-2"/>
  <p:tag name="KSO_WM_UNIT_CLEAR" val="1"/>
  <p:tag name="KSO_WM_UNIT_LAYERLEVEL" val="1_1"/>
  <p:tag name="KSO_WM_TAG_VERSION" val="1.0"/>
  <p:tag name="KSO_WM_BEAUTIFY_FLAG" val="#wm#"/>
  <p:tag name="KSO_WM_UNIT_TYPE" val="i"/>
  <p:tag name="KSO_WM_UNIT_ID" val="custom160422_13*i*5"/>
  <p:tag name="KSO_WM_TEMPLATE_CATEGORY" val="custom"/>
  <p:tag name="KSO_WM_TEMPLATE_INDEX" val="160422"/>
  <p:tag name="KSO_WM_UNIT_INDEX" val="5"/>
  <p:tag name="KSO_WM_UNIT_LINE_FORE_SCHEMECOLOR_INDEX" val="5"/>
  <p:tag name="KSO_WM_UNIT_LINE_FILL_TYPE" val="2"/>
  <p:tag name="KSO_WM_UNIT_USESOURCEFORMAT_APPLY" val="1"/>
</p:tagLst>
</file>

<file path=ppt/tags/tag26.xml><?xml version="1.0" encoding="utf-8"?>
<p:tagLst xmlns:p="http://schemas.openxmlformats.org/presentationml/2006/main">
  <p:tag name="KSO_WM_TEMPLATE_CATEGORY" val="custom"/>
  <p:tag name="KSO_WM_TEMPLATE_INDEX" val="160422"/>
  <p:tag name="KSO_WM_TAG_VERSION" val="1.0"/>
  <p:tag name="KSO_WM_SLIDE_ID" val="custom160422_13"/>
  <p:tag name="KSO_WM_SLIDE_INDEX" val="13"/>
  <p:tag name="KSO_WM_SLIDE_ITEM_CNT" val="2"/>
  <p:tag name="KSO_WM_SLIDE_LAYOUT" val="a_f_l"/>
  <p:tag name="KSO_WM_SLIDE_LAYOUT_CNT" val="1_1_1"/>
  <p:tag name="KSO_WM_SLIDE_TYPE" val="text"/>
  <p:tag name="KSO_WM_BEAUTIFY_FLAG" val="#wm#"/>
  <p:tag name="KSO_WM_SLIDE_POSITION" val="244*179"/>
  <p:tag name="KSO_WM_SLIDE_SIZE" val="481*224"/>
  <p:tag name="KSO_WM_DIAGRAM_GROUP_CODE" val="l1-2"/>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6*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5"/>
  <p:tag name="KSO_WM_UNIT_TEXT_FILL_TYPE" val="1"/>
  <p:tag name="KSO_WM_UNIT_USESOURCEFORMAT_APPLY"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i"/>
  <p:tag name="KSO_WM_UNIT_INDEX" val="1_1"/>
  <p:tag name="KSO_WM_UNIT_ID" val="custom160422_13*l_i*1_1"/>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13*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FILL_FORE_SCHEMECOLOR_INDEX" val="14"/>
  <p:tag name="KSO_WM_UNIT_FILL_TYPE" val="1"/>
  <p:tag name="KSO_WM_UNIT_TEXT_FILL_FORE_SCHEMECOLOR_INDEX" val="5"/>
  <p:tag name="KSO_WM_UNIT_TEXT_FILL_TYPE" val="1"/>
  <p:tag name="KSO_WM_UNIT_USESOURCEFORMAT_APPLY" val="1"/>
</p:tagLst>
</file>

<file path=ppt/tags/tag3.xml><?xml version="1.0" encoding="utf-8"?>
<p:tagLst xmlns:p="http://schemas.openxmlformats.org/presentationml/2006/main">
  <p:tag name="KSO_WM_TEMPLATE_CATEGORY" val="custom"/>
  <p:tag name="KSO_WM_TEMPLATE_INDEX" val="160422"/>
</p:tagLst>
</file>

<file path=ppt/tags/tag30.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6*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5"/>
  <p:tag name="KSO_WM_UNIT_TEXT_FILL_TYPE" val="1"/>
  <p:tag name="KSO_WM_UNIT_USESOURCEFORMAT_APPLY"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i"/>
  <p:tag name="KSO_WM_UNIT_INDEX" val="1_1"/>
  <p:tag name="KSO_WM_UNIT_ID" val="custom160422_13*l_i*1_1"/>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13*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FILL_FORE_SCHEMECOLOR_INDEX" val="14"/>
  <p:tag name="KSO_WM_UNIT_FILL_TYPE" val="1"/>
  <p:tag name="KSO_WM_UNIT_TEXT_FILL_FORE_SCHEMECOLOR_INDEX" val="5"/>
  <p:tag name="KSO_WM_UNIT_TEXT_FILL_TYPE" val="1"/>
  <p:tag name="KSO_WM_UNIT_USESOURCEFORMAT_APPLY" val="1"/>
</p:tagLst>
</file>

<file path=ppt/tags/tag34.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6*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5"/>
  <p:tag name="KSO_WM_UNIT_TEXT_FILL_TYPE" val="1"/>
  <p:tag name="KSO_WM_UNIT_USESOURCEFORMAT_APPLY" val="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i"/>
  <p:tag name="KSO_WM_UNIT_INDEX" val="1_1"/>
  <p:tag name="KSO_WM_UNIT_ID" val="custom160422_13*l_i*1_1"/>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13*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FILL_FORE_SCHEMECOLOR_INDEX" val="14"/>
  <p:tag name="KSO_WM_UNIT_FILL_TYPE" val="1"/>
  <p:tag name="KSO_WM_UNIT_TEXT_FILL_FORE_SCHEMECOLOR_INDEX" val="5"/>
  <p:tag name="KSO_WM_UNIT_TEXT_FILL_TYPE" val="1"/>
  <p:tag name="KSO_WM_UNIT_USESOURCEFORMAT_APPLY" val="1"/>
</p:tagLst>
</file>

<file path=ppt/tags/tag38.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6*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5"/>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22"/>
  <p:tag name="KSO_WM_UNIT_TYPE" val="a"/>
  <p:tag name="KSO_WM_UNIT_INDEX" val="1"/>
  <p:tag name="KSO_WM_UNIT_ID" val="custom160422_6*a*1"/>
  <p:tag name="KSO_WM_UNIT_CLEAR" val="1"/>
  <p:tag name="KSO_WM_UNIT_LAYERLEVEL" val="1"/>
  <p:tag name="KSO_WM_UNIT_VALUE" val="4"/>
  <p:tag name="KSO_WM_UNIT_ISCONTENTSTITLE" val="1"/>
  <p:tag name="KSO_WM_UNIT_HIGHLIGHT" val="0"/>
  <p:tag name="KSO_WM_UNIT_COMPATIBLE" val="0"/>
  <p:tag name="KSO_WM_UNIT_PRESET_TEXT" val="Contents"/>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i"/>
  <p:tag name="KSO_WM_UNIT_INDEX" val="1_1"/>
  <p:tag name="KSO_WM_UNIT_ID" val="custom160422_13*l_i*1_1"/>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13*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FILL_FORE_SCHEMECOLOR_INDEX" val="14"/>
  <p:tag name="KSO_WM_UNIT_FILL_TYPE" val="1"/>
  <p:tag name="KSO_WM_UNIT_TEXT_FILL_FORE_SCHEMECOLOR_INDEX" val="5"/>
  <p:tag name="KSO_WM_UNIT_TEXT_FILL_TYPE" val="1"/>
  <p:tag name="KSO_WM_UNIT_USESOURCEFORMAT_APPLY" val="1"/>
</p:tagLst>
</file>

<file path=ppt/tags/tag42.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6*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5"/>
  <p:tag name="KSO_WM_UNIT_TEX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i"/>
  <p:tag name="KSO_WM_UNIT_INDEX" val="1_1"/>
  <p:tag name="KSO_WM_UNIT_ID" val="custom160422_13*l_i*1_1"/>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13*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FILL_FORE_SCHEMECOLOR_INDEX" val="14"/>
  <p:tag name="KSO_WM_UNIT_FILL_TYPE" val="1"/>
  <p:tag name="KSO_WM_UNIT_TEXT_FILL_FORE_SCHEMECOLOR_INDEX" val="5"/>
  <p:tag name="KSO_WM_UNIT_TEXT_FILL_TYPE" val="1"/>
  <p:tag name="KSO_WM_UNIT_USESOURCEFORMAT_APPLY" val="1"/>
</p:tagLst>
</file>

<file path=ppt/tags/tag46.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6*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5"/>
  <p:tag name="KSO_WM_UNIT_TEXT_FILL_TYPE" val="1"/>
  <p:tag name="KSO_WM_UNIT_USESOURCEFORMAT_APPLY"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i"/>
  <p:tag name="KSO_WM_UNIT_INDEX" val="1_1"/>
  <p:tag name="KSO_WM_UNIT_ID" val="custom160422_13*l_i*1_1"/>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13*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FILL_FORE_SCHEMECOLOR_INDEX" val="14"/>
  <p:tag name="KSO_WM_UNIT_FILL_TYPE" val="1"/>
  <p:tag name="KSO_WM_UNIT_TEXT_FILL_FORE_SCHEMECOLOR_INDEX" val="5"/>
  <p:tag name="KSO_WM_UNIT_TEXT_FILL_TYPE" val="1"/>
  <p:tag name="KSO_WM_UNIT_USESOURCEFORMAT_APPLY" val="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i"/>
  <p:tag name="KSO_WM_UNIT_INDEX" val="1_1"/>
  <p:tag name="KSO_WM_UNIT_ID" val="custom160422_6*l_i*1_1"/>
  <p:tag name="KSO_WM_UNIT_CLEAR" val="1"/>
  <p:tag name="KSO_WM_UNIT_LAYERLEVEL" val="1_1"/>
  <p:tag name="KSO_WM_DIAGRAM_GROUP_CODE" val="l1-1"/>
</p:tagLst>
</file>

<file path=ppt/tags/tag50.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6*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5"/>
  <p:tag name="KSO_WM_UNIT_TEXT_FILL_TYPE" val="1"/>
  <p:tag name="KSO_WM_UNIT_USESOURCEFORMAT_APPLY" val="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i"/>
  <p:tag name="KSO_WM_UNIT_INDEX" val="1_1"/>
  <p:tag name="KSO_WM_UNIT_ID" val="custom160422_13*l_i*1_1"/>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13*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FILL_FORE_SCHEMECOLOR_INDEX" val="14"/>
  <p:tag name="KSO_WM_UNIT_FILL_TYPE" val="1"/>
  <p:tag name="KSO_WM_UNIT_TEXT_FILL_FORE_SCHEMECOLOR_INDEX" val="5"/>
  <p:tag name="KSO_WM_UNIT_TEXT_FILL_TYPE" val="1"/>
  <p:tag name="KSO_WM_UNIT_USESOURCEFORMAT_APPLY" val="1"/>
</p:tagLst>
</file>

<file path=ppt/tags/tag54.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6*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5"/>
  <p:tag name="KSO_WM_UNIT_TEXT_FILL_TYPE" val="1"/>
  <p:tag name="KSO_WM_UNIT_USESOURCEFORMAT_APPLY" val="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i"/>
  <p:tag name="KSO_WM_UNIT_INDEX" val="1_1"/>
  <p:tag name="KSO_WM_UNIT_ID" val="custom160422_13*l_i*1_1"/>
  <p:tag name="KSO_WM_UNIT_CLEAR" val="1"/>
  <p:tag name="KSO_WM_UNIT_LAYERLEVEL" val="1_1"/>
  <p:tag name="KSO_WM_DIAGRAM_GROUP_CODE" val="l1-2"/>
  <p:tag name="KSO_WM_UNIT_FILL_FORE_SCHEMECOLOR_INDEX" val="5"/>
  <p:tag name="KSO_WM_UNIT_FILL_TYPE" val="1"/>
  <p:tag name="KSO_WM_UNIT_USESOURCEFORMAT_APPLY" val="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422"/>
  <p:tag name="KSO_WM_UNIT_TYPE" val="l_h_f"/>
  <p:tag name="KSO_WM_UNIT_INDEX" val="1_1_1"/>
  <p:tag name="KSO_WM_UNIT_ID" val="custom160422_13*l_h_f*1_1_1"/>
  <p:tag name="KSO_WM_UNIT_CLEAR" val="1"/>
  <p:tag name="KSO_WM_UNIT_LAYERLEVEL" val="1_1_1"/>
  <p:tag name="KSO_WM_UNIT_VALUE" val="14"/>
  <p:tag name="KSO_WM_UNIT_HIGHLIGHT" val="0"/>
  <p:tag name="KSO_WM_UNIT_COMPATIBLE" val="0"/>
  <p:tag name="KSO_WM_UNIT_PRESET_TEXT_INDEX" val="3"/>
  <p:tag name="KSO_WM_UNIT_PRESET_TEXT_LEN" val="12"/>
  <p:tag name="KSO_WM_DIAGRAM_GROUP_CODE" val="l1-2"/>
  <p:tag name="KSO_WM_UNIT_FILL_FORE_SCHEMECOLOR_INDEX" val="14"/>
  <p:tag name="KSO_WM_UNIT_FILL_TYPE" val="1"/>
  <p:tag name="KSO_WM_UNIT_TEXT_FILL_FORE_SCHEMECOLOR_INDEX" val="5"/>
  <p:tag name="KSO_WM_UNIT_TEXT_FILL_TYPE" val="1"/>
  <p:tag name="KSO_WM_UNIT_USESOURCEFORMAT_APPLY" val="1"/>
</p:tagLst>
</file>

<file path=ppt/tags/tag58.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9.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6.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60.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61.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62.xml><?xml version="1.0" encoding="utf-8"?>
<p:tagLst xmlns:p="http://schemas.openxmlformats.org/presentationml/2006/main">
  <p:tag name="KSO_WM_TEMPLATE_CATEGORY" val="custom"/>
  <p:tag name="KSO_WM_TEMPLATE_INDEX" val="160422"/>
  <p:tag name="KSO_WM_TAG_VERSION" val="1.0"/>
  <p:tag name="KSO_WM_SLIDE_ID" val="custom160422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22"/>
  <p:tag name="KSO_WM_UNIT_TYPE" val="a"/>
  <p:tag name="KSO_WM_UNIT_INDEX" val="1"/>
  <p:tag name="KSO_WM_UNIT_ID" val="custom160422_2*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422"/>
  <p:tag name="KSO_WM_UNIT_TYPE" val="f"/>
  <p:tag name="KSO_WM_UNIT_INDEX" val="1"/>
  <p:tag name="KSO_WM_UNIT_ID" val="custom160422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KSO_WM_TEMPLATE_CATEGORY" val="custom"/>
  <p:tag name="KSO_WM_TEMPLATE_INDEX" val="160422"/>
  <p:tag name="KSO_WM_TAG_VERSION" val="1.0"/>
  <p:tag name="KSO_WM_SLIDE_ID" val="custom160422_2"/>
  <p:tag name="KSO_WM_SLIDE_INDEX" val="2"/>
  <p:tag name="KSO_WM_SLIDE_ITEM_CNT" val="1"/>
  <p:tag name="KSO_WM_SLIDE_LAYOUT" val="a_f"/>
  <p:tag name="KSO_WM_SLIDE_LAYOUT_CNT" val="1_1"/>
  <p:tag name="KSO_WM_SLIDE_TYPE" val="text"/>
  <p:tag name="KSO_WM_BEAUTIFY_FLAG" val="#wm#"/>
  <p:tag name="KSO_WM_SLIDE_POSITION" val="66*104"/>
  <p:tag name="KSO_WM_SLIDE_SIZE" val="828*277"/>
</p:tagLst>
</file>

<file path=ppt/theme/theme1.xml><?xml version="1.0" encoding="utf-8"?>
<a:theme xmlns:a="http://schemas.openxmlformats.org/drawingml/2006/main" name="A000120141114A01PWBG">
  <a:themeElements>
    <a:clrScheme name="134">
      <a:dk1>
        <a:srgbClr val="5F5F5F"/>
      </a:dk1>
      <a:lt1>
        <a:srgbClr val="FFFFFF"/>
      </a:lt1>
      <a:dk2>
        <a:srgbClr val="4D4D4D"/>
      </a:dk2>
      <a:lt2>
        <a:srgbClr val="FFFFFF"/>
      </a:lt2>
      <a:accent1>
        <a:srgbClr val="DEAB81"/>
      </a:accent1>
      <a:accent2>
        <a:srgbClr val="869ACD"/>
      </a:accent2>
      <a:accent3>
        <a:srgbClr val="E95D7B"/>
      </a:accent3>
      <a:accent4>
        <a:srgbClr val="FFD009"/>
      </a:accent4>
      <a:accent5>
        <a:srgbClr val="9DCB6B"/>
      </a:accent5>
      <a:accent6>
        <a:srgbClr val="00B0F0"/>
      </a:accent6>
      <a:hlink>
        <a:srgbClr val="B84D3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2371</Words>
  <Application>WPS 演示</Application>
  <PresentationFormat>宽屏</PresentationFormat>
  <Paragraphs>259</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黑体</vt:lpstr>
      <vt:lpstr>方正兰亭超细黑简体</vt:lpstr>
      <vt:lpstr>微软雅黑</vt:lpstr>
      <vt:lpstr>幼圆</vt:lpstr>
      <vt:lpstr>Calibri</vt:lpstr>
      <vt:lpstr>A000120141114A01PWBG</vt:lpstr>
      <vt:lpstr>慢慢买项目</vt:lpstr>
      <vt:lpstr>PowerPoint 演示文稿</vt:lpstr>
      <vt:lpstr>LOREM IPSUM DOLOR</vt:lpstr>
      <vt:lpstr>LOREM IPSUM DOLOR</vt:lpstr>
      <vt:lpstr>PowerPoint 演示文稿</vt:lpstr>
      <vt:lpstr>PowerPoint 演示文稿</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huhan</cp:lastModifiedBy>
  <cp:revision>7</cp:revision>
  <dcterms:created xsi:type="dcterms:W3CDTF">2017-02-20T13:08:00Z</dcterms:created>
  <dcterms:modified xsi:type="dcterms:W3CDTF">2017-02-21T06:51:32Z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