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69" r:id="rId4"/>
    <p:sldId id="270" r:id="rId5"/>
    <p:sldId id="267" r:id="rId6"/>
    <p:sldId id="266" r:id="rId7"/>
    <p:sldId id="265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783819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4"/>
            <a:ext cx="10515600" cy="1325563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1053198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631059" y="291588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631059" y="533039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4134202"/>
            <a:ext cx="4724927" cy="26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x, cs, N)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373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x, cs, N)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21</cp:revision>
  <dcterms:created xsi:type="dcterms:W3CDTF">2023-07-26T17:49:20Z</dcterms:created>
  <dcterms:modified xsi:type="dcterms:W3CDTF">2023-08-10T01:11:01Z</dcterms:modified>
</cp:coreProperties>
</file>