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04775" y="1323276"/>
            <a:ext cx="673090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12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2.5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85933" y="1342798"/>
            <a:ext cx="591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. For &lt; 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, electrostatic interactions outweigh elastic penalties and lower D is favorable. At 10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Takeaway: competition between elastic stretching of sidearms and electrostatic attraction balances at 7 </a:t>
            </a:r>
            <a:r>
              <a:rPr lang="en-US" dirty="0" err="1"/>
              <a:t>uC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4011724"/>
            <a:ext cx="5262935" cy="23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595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45</cp:revision>
  <dcterms:created xsi:type="dcterms:W3CDTF">2022-03-28T18:43:16Z</dcterms:created>
  <dcterms:modified xsi:type="dcterms:W3CDTF">2024-06-21T19:52:39Z</dcterms:modified>
</cp:coreProperties>
</file>