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8" r:id="rId4"/>
    <p:sldId id="263" r:id="rId5"/>
    <p:sldId id="257" r:id="rId6"/>
    <p:sldId id="262" r:id="rId7"/>
    <p:sldId id="264" r:id="rId8"/>
    <p:sldId id="265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FA50B5A-D98E-6A83-174D-467D4F5A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74470"/>
            <a:ext cx="3638971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CAEE41-3D0B-BBF7-0176-DA7618BEF139}"/>
              </a:ext>
            </a:extLst>
          </p:cNvPr>
          <p:cNvSpPr txBox="1"/>
          <p:nvPr/>
        </p:nvSpPr>
        <p:spPr>
          <a:xfrm>
            <a:off x="6736324" y="3123505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2BD1BC-1EF1-5CEA-FA2F-DD0677B05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681" y="3714533"/>
            <a:ext cx="3553290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(t) NBC—NBC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Heat. SS at gradient change zero. Nested newton iteration. NBC right, NBC left.  psi(0) = 0 shifted.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1285BB-F587-4BC0-9F12-D3EB10355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49" y="1252888"/>
            <a:ext cx="3638972" cy="25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119A5719-429D-D803-7FA1-7D0464234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58" y="3714534"/>
            <a:ext cx="3638972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E5DB7A-FBFF-1115-A1E7-17699D3DE105}"/>
              </a:ext>
            </a:extLst>
          </p:cNvPr>
          <p:cNvSpPr txBox="1"/>
          <p:nvPr/>
        </p:nvSpPr>
        <p:spPr>
          <a:xfrm>
            <a:off x="2832790" y="311170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6381A-1570-9257-2B50-235A30BD5BE9}"/>
              </a:ext>
            </a:extLst>
          </p:cNvPr>
          <p:cNvSpPr txBox="1"/>
          <p:nvPr/>
        </p:nvSpPr>
        <p:spPr>
          <a:xfrm>
            <a:off x="2720976" y="5551763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B71AB-D06E-1DDB-D0F1-9A724B38EF88}"/>
              </a:ext>
            </a:extLst>
          </p:cNvPr>
          <p:cNvSpPr txBox="1"/>
          <p:nvPr/>
        </p:nvSpPr>
        <p:spPr>
          <a:xfrm>
            <a:off x="6655087" y="558353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40A2EC-0796-285A-1AE0-C86AD0A4EA9F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183693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BAC4-0B47-62CB-1187-503ED7E0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 “Heat”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E5643D-33A3-C1F4-646A-FA354766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3901D9-F2C0-6D0E-70F4-9BF0FB73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78" y="1586998"/>
            <a:ext cx="3469857" cy="25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80DD90-A1FB-30AA-EAE4-09E77008138A}"/>
              </a:ext>
            </a:extLst>
          </p:cNvPr>
          <p:cNvSpPr txBox="1"/>
          <p:nvPr/>
        </p:nvSpPr>
        <p:spPr>
          <a:xfrm>
            <a:off x="-174792" y="2565703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1000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480464A-7450-5690-8658-1DDC61F5F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931" y="1574291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943F6E1-FE57-13F7-D9E0-B6D08272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404" y="1596245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BC1176-1F38-CAC2-112F-8ED878F0842B}"/>
              </a:ext>
            </a:extLst>
          </p:cNvPr>
          <p:cNvSpPr txBox="1"/>
          <p:nvPr/>
        </p:nvSpPr>
        <p:spPr>
          <a:xfrm>
            <a:off x="-183126" y="4748916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5000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51CD903-0F54-9612-FB23-6E2518BEE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735" y="3854024"/>
            <a:ext cx="3503196" cy="253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DC9EF-44E8-6F44-653D-F2A2B943001D}"/>
              </a:ext>
            </a:extLst>
          </p:cNvPr>
          <p:cNvSpPr txBox="1"/>
          <p:nvPr/>
        </p:nvSpPr>
        <p:spPr>
          <a:xfrm>
            <a:off x="2436737" y="1051462"/>
            <a:ext cx="1948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</a:t>
            </a:r>
            <a:r>
              <a:rPr lang="en-US" sz="2000" dirty="0" err="1"/>
              <a:t>Nt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9125D-D1AD-DB45-3293-BD635A3E8F83}"/>
              </a:ext>
            </a:extLst>
          </p:cNvPr>
          <p:cNvSpPr txBox="1"/>
          <p:nvPr/>
        </p:nvSpPr>
        <p:spPr>
          <a:xfrm>
            <a:off x="5882944" y="1051462"/>
            <a:ext cx="194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dT, const Total 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76B8C-25C0-5AD8-9878-5E52FB087677}"/>
              </a:ext>
            </a:extLst>
          </p:cNvPr>
          <p:cNvSpPr txBox="1"/>
          <p:nvPr/>
        </p:nvSpPr>
        <p:spPr>
          <a:xfrm>
            <a:off x="9383254" y="1051462"/>
            <a:ext cx="189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dT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228788-9EED-C623-9898-03350DBEB9CA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2237290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0" name="Picture 36">
            <a:extLst>
              <a:ext uri="{FF2B5EF4-FFF2-40B4-BE49-F238E27FC236}">
                <a16:creationId xmlns:a16="http://schemas.microsoft.com/office/drawing/2014/main" id="{5F6541FA-4D75-D115-EB6A-E94C88527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58" y="2665259"/>
            <a:ext cx="3436669" cy="257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436272-836D-489D-55E0-0D4D0B41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Counterion only; uneven grid (N)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67C98-748A-3022-A142-F88F92AB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A64E2537-7F5C-6576-CE5E-4997091D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02" y="1036745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7394E69-756B-7B07-6C3E-0F0C4DA7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66" y="2179354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DE9A683-F360-2DDB-5BEB-ADB13197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7" y="3321120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6ACD7A2-AE91-3798-8448-C4C286748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6" y="4462886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428F7499-02F0-B225-5A07-BA7A38229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5" y="5604652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976B6-03C0-93A4-9F20-39B7C3E2C186}"/>
              </a:ext>
            </a:extLst>
          </p:cNvPr>
          <p:cNvSpPr txBox="1"/>
          <p:nvPr/>
        </p:nvSpPr>
        <p:spPr>
          <a:xfrm>
            <a:off x="118533" y="1482694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 = 50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4C896-AC34-703A-9D84-D7C492C1F379}"/>
              </a:ext>
            </a:extLst>
          </p:cNvPr>
          <p:cNvSpPr txBox="1"/>
          <p:nvPr/>
        </p:nvSpPr>
        <p:spPr>
          <a:xfrm>
            <a:off x="110068" y="262136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96658-D5B9-C4F3-8E6C-A9B32C80B5FA}"/>
              </a:ext>
            </a:extLst>
          </p:cNvPr>
          <p:cNvSpPr txBox="1"/>
          <p:nvPr/>
        </p:nvSpPr>
        <p:spPr>
          <a:xfrm>
            <a:off x="110066" y="376003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EA0B1-2660-E27B-1BE9-D20619B11B15}"/>
              </a:ext>
            </a:extLst>
          </p:cNvPr>
          <p:cNvSpPr txBox="1"/>
          <p:nvPr/>
        </p:nvSpPr>
        <p:spPr>
          <a:xfrm>
            <a:off x="110066" y="4867991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3DEF5-9259-C55E-CCBD-D61835F23BD8}"/>
              </a:ext>
            </a:extLst>
          </p:cNvPr>
          <p:cNvSpPr txBox="1"/>
          <p:nvPr/>
        </p:nvSpPr>
        <p:spPr>
          <a:xfrm>
            <a:off x="110066" y="597595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1000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17D58055-CFDA-D44C-E657-8E42DB0F9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2000295"/>
            <a:ext cx="2858998" cy="20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6F34F49E-973E-D946-E050-9354D9AC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3735318"/>
            <a:ext cx="2743200" cy="204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8D14E277-BDD1-4CFC-BAD5-8AD4D035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2050473"/>
            <a:ext cx="2858997" cy="200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E6C8F860-301E-1B4F-862A-9555AEA5C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3748186"/>
            <a:ext cx="2758597" cy="196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399F55-9CD1-7E09-D6F3-16DC0CEC9835}"/>
              </a:ext>
            </a:extLst>
          </p:cNvPr>
          <p:cNvCxnSpPr>
            <a:cxnSpLocks/>
          </p:cNvCxnSpPr>
          <p:nvPr/>
        </p:nvCxnSpPr>
        <p:spPr>
          <a:xfrm>
            <a:off x="2506135" y="1036745"/>
            <a:ext cx="0" cy="568473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74E17C-510C-B562-FCB0-59D18E763C5B}"/>
              </a:ext>
            </a:extLst>
          </p:cNvPr>
          <p:cNvSpPr txBox="1"/>
          <p:nvPr/>
        </p:nvSpPr>
        <p:spPr>
          <a:xfrm>
            <a:off x="2908358" y="1216563"/>
            <a:ext cx="2277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Transition knee in red (z=90)</a:t>
            </a:r>
          </a:p>
        </p:txBody>
      </p:sp>
    </p:spTree>
    <p:extLst>
      <p:ext uri="{BB962C8B-B14F-4D97-AF65-F5344CB8AC3E}">
        <p14:creationId xmlns:p14="http://schemas.microsoft.com/office/powerpoint/2010/main" val="3168892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7137D-573F-6D22-276C-4603F951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CB1D3-714B-3463-C98F-0D71710B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0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706351" cy="800128"/>
          </a:xfrm>
        </p:spPr>
        <p:txBody>
          <a:bodyPr>
            <a:normAutofit/>
          </a:bodyPr>
          <a:lstStyle/>
          <a:p>
            <a:r>
              <a:rPr lang="en-US" dirty="0"/>
              <a:t>Counterion only; NBC—(D)—NBC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A9D5-0E3F-F843-D48A-77DE6FC2C0F8}"/>
              </a:ext>
            </a:extLst>
          </p:cNvPr>
          <p:cNvSpPr txBox="1"/>
          <p:nvPr/>
        </p:nvSpPr>
        <p:spPr>
          <a:xfrm>
            <a:off x="1213945" y="1750948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-5e-20 C/nm2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865D6A-7B1C-DD2B-0F3D-10E51B8F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33" y="1174041"/>
            <a:ext cx="235174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A9F9C-7D8D-3D28-936B-72C2482F4683}"/>
              </a:ext>
            </a:extLst>
          </p:cNvPr>
          <p:cNvSpPr txBox="1"/>
          <p:nvPr/>
        </p:nvSpPr>
        <p:spPr>
          <a:xfrm>
            <a:off x="3922806" y="6413698"/>
            <a:ext cx="27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Log-divergence, exact as lx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ym typeface="Wingdings" panose="05000000000000000000" pitchFamily="2" charset="2"/>
              </a:rPr>
              <a:t>infty</a:t>
            </a:r>
            <a:endParaRPr lang="en-US" sz="1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2F6F8F-0657-0B22-B36D-4CB28FB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86" y="1171817"/>
            <a:ext cx="2542041" cy="17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E16DB-E8B1-C8AB-2E63-FA35F6E229DC}"/>
              </a:ext>
            </a:extLst>
          </p:cNvPr>
          <p:cNvSpPr txBox="1"/>
          <p:nvPr/>
        </p:nvSpPr>
        <p:spPr>
          <a:xfrm>
            <a:off x="1213945" y="3430253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-10e-20 C/nm2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3404-1A34-BC7C-E545-0984483E7A03}"/>
              </a:ext>
            </a:extLst>
          </p:cNvPr>
          <p:cNvSpPr txBox="1"/>
          <p:nvPr/>
        </p:nvSpPr>
        <p:spPr>
          <a:xfrm>
            <a:off x="1213945" y="5108447"/>
            <a:ext cx="254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-20e-20 C/nm2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4F2731-AA06-78A6-DB5A-0C45E300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54" y="2904361"/>
            <a:ext cx="2614083" cy="17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C018F10-A16E-E7D1-E00F-78613B4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88" y="4686797"/>
            <a:ext cx="2513171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77EB93-6636-B7AB-F8D4-E555AD77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3" y="2900942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872A0-B476-104B-BEB4-C57213D9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6" y="4686797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48940B-4865-9E61-FC1A-B3CC14EC30A9}"/>
              </a:ext>
            </a:extLst>
          </p:cNvPr>
          <p:cNvSpPr txBox="1"/>
          <p:nvPr/>
        </p:nvSpPr>
        <p:spPr>
          <a:xfrm>
            <a:off x="7543801" y="6384630"/>
            <a:ext cx="450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NBC left, NBC right, DBC somewhere</a:t>
            </a:r>
          </a:p>
        </p:txBody>
      </p:sp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(20240906)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A653C6-36F0-1CF2-1ADA-4A528F51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97626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31A3B-E847-5454-31FB-108D0D3943A3}"/>
              </a:ext>
            </a:extLst>
          </p:cNvPr>
          <p:cNvSpPr txBox="1"/>
          <p:nvPr/>
        </p:nvSpPr>
        <p:spPr>
          <a:xfrm>
            <a:off x="4292600" y="1227667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 = 10%, sigma=1.35 nm-2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0FEE-782F-693D-8DD9-59ECC28733CD}"/>
              </a:ext>
            </a:extLst>
          </p:cNvPr>
          <p:cNvSpPr txBox="1"/>
          <p:nvPr/>
        </p:nvSpPr>
        <p:spPr>
          <a:xfrm>
            <a:off x="1261532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0.6 nm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41D099-27E5-397F-1A74-9D715D07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92" y="1813950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391D5-9334-D2C3-2643-7204EEB8823B}"/>
              </a:ext>
            </a:extLst>
          </p:cNvPr>
          <p:cNvSpPr txBox="1"/>
          <p:nvPr/>
        </p:nvSpPr>
        <p:spPr>
          <a:xfrm>
            <a:off x="7749081" y="155949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1.0 nm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1841A-EA93-708C-95E6-D412898F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609" y="4085150"/>
            <a:ext cx="4692578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0F909-3CAC-7AF8-6355-D431510D400D}"/>
              </a:ext>
            </a:extLst>
          </p:cNvPr>
          <p:cNvSpPr/>
          <p:nvPr/>
        </p:nvSpPr>
        <p:spPr>
          <a:xfrm>
            <a:off x="5365893" y="2248402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4DB19-8F38-C75A-1571-1C8B09704D87}"/>
              </a:ext>
            </a:extLst>
          </p:cNvPr>
          <p:cNvSpPr/>
          <p:nvPr/>
        </p:nvSpPr>
        <p:spPr>
          <a:xfrm>
            <a:off x="4292600" y="4774055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0.02</a:t>
            </a:r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DBC—NBC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Newton iteration (a = 0.8), DBC right, NBC left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42E365C-6B20-A7E7-6587-B19EC20E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92" y="2220608"/>
            <a:ext cx="3462337" cy="24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CF8BB1-37A7-B610-6793-D1E36BB7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2" y="2203754"/>
            <a:ext cx="3462338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25ECB76-8E5B-887A-D64C-4890119EC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77" y="2220608"/>
            <a:ext cx="3462337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6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3481</TotalTime>
  <Words>928</Words>
  <Application>Microsoft Office PowerPoint</Application>
  <PresentationFormat>Widescreen</PresentationFormat>
  <Paragraphs>136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only; NBC—(D)—NBC validations</vt:lpstr>
      <vt:lpstr>Prelim results (20240906)</vt:lpstr>
      <vt:lpstr>Counterion only; DBC—NBC validations</vt:lpstr>
      <vt:lpstr>Counterion only; (t) NBC—NBC validations</vt:lpstr>
      <vt:lpstr>Time in “Heat”</vt:lpstr>
      <vt:lpstr>Counterion only; uneven grid (N)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78</cp:revision>
  <dcterms:created xsi:type="dcterms:W3CDTF">2022-03-28T18:43:16Z</dcterms:created>
  <dcterms:modified xsi:type="dcterms:W3CDTF">2024-10-17T22:13:01Z</dcterms:modified>
</cp:coreProperties>
</file>