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/>
              <a:t>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17" y="80075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45" y="1968683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8" y="3845718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40003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689096" y="2966498"/>
            <a:ext cx="1457275" cy="3647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398889"/>
            <a:ext cx="1552395" cy="433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911252" y="1135705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6016817" y="252269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44349" y="407916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815342" y="83042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815342" y="276033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815341" y="4548394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F5D88-AE42-5222-3AF8-645C5D3D80AA}"/>
              </a:ext>
            </a:extLst>
          </p:cNvPr>
          <p:cNvCxnSpPr>
            <a:cxnSpLocks/>
          </p:cNvCxnSpPr>
          <p:nvPr/>
        </p:nvCxnSpPr>
        <p:spPr>
          <a:xfrm>
            <a:off x="5827808" y="6123101"/>
            <a:ext cx="13902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BB6C0E-E968-C6DF-D55D-6A4848BB05A9}"/>
              </a:ext>
            </a:extLst>
          </p:cNvPr>
          <p:cNvSpPr txBox="1"/>
          <p:nvPr/>
        </p:nvSpPr>
        <p:spPr>
          <a:xfrm>
            <a:off x="5644969" y="5683924"/>
            <a:ext cx="17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9439-99F3-F959-6950-222FE8D7E04D}"/>
              </a:ext>
            </a:extLst>
          </p:cNvPr>
          <p:cNvSpPr txBox="1"/>
          <p:nvPr/>
        </p:nvSpPr>
        <p:spPr>
          <a:xfrm>
            <a:off x="4988052" y="6214457"/>
            <a:ext cx="3069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(but keeping the same 9 </a:t>
            </a:r>
          </a:p>
          <a:p>
            <a:pPr algn="ctr"/>
            <a:r>
              <a:rPr lang="en-US" sz="1600" dirty="0"/>
              <a:t>chi blocks as NFM)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9DAF-241D-276B-F616-93F809BA028D}"/>
              </a:ext>
            </a:extLst>
          </p:cNvPr>
          <p:cNvSpPr txBox="1"/>
          <p:nvPr/>
        </p:nvSpPr>
        <p:spPr>
          <a:xfrm>
            <a:off x="10815340" y="602979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from S1 &amp; S2 </a:t>
            </a:r>
            <a:r>
              <a:rPr lang="en-US" i="1" dirty="0"/>
              <a:t>could</a:t>
            </a:r>
            <a:r>
              <a:rPr lang="en-US" dirty="0"/>
              <a:t> be from increased grafting density of their brushes compared to NFM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Grafting density used for Even is same as NFM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A765E6-D6C0-BAB0-187C-FCA4ACD7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45" y="1731711"/>
            <a:ext cx="3828649" cy="29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/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/>
                  <a:t>Key characteristics: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NFM shoulder more pronounced </a:t>
                </a:r>
                <a:r>
                  <a:rPr lang="en-US" dirty="0">
                    <a:sym typeface="Wingdings" panose="05000000000000000000" pitchFamily="2" charset="2"/>
                  </a:rPr>
                  <a:t> bimodal charge distribution facilitates stretching between charge-dense surface and block 7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shuffled sequences are still multi-layered, whereas the evenly charged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polymer is single-layered</a:t>
                </a:r>
              </a:p>
              <a:p>
                <a:pPr marL="742950" lvl="1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Regardless, shoulder is not as strong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7BA19-5F64-6243-86D5-F66B4A33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3" y="4289519"/>
                <a:ext cx="11049001" cy="1938992"/>
              </a:xfrm>
              <a:prstGeom prst="rect">
                <a:avLst/>
              </a:prstGeom>
              <a:blipFill>
                <a:blip r:embed="rId2"/>
                <a:stretch>
                  <a:fillRect l="-497" t="-1572" r="-773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C7B0432-4E6D-9B94-00DC-6A6A330751CF}"/>
              </a:ext>
            </a:extLst>
          </p:cNvPr>
          <p:cNvGrpSpPr/>
          <p:nvPr/>
        </p:nvGrpSpPr>
        <p:grpSpPr>
          <a:xfrm>
            <a:off x="8271202" y="1325563"/>
            <a:ext cx="3199559" cy="2863386"/>
            <a:chOff x="8271202" y="1325563"/>
            <a:chExt cx="3199559" cy="2863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218EF1-D645-97B7-2B4C-63084C1C1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202" y="1715860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8FA53-6369-63BA-1DEB-FD19A72192BF}"/>
                </a:ext>
              </a:extLst>
            </p:cNvPr>
            <p:cNvSpPr txBox="1"/>
            <p:nvPr/>
          </p:nvSpPr>
          <p:spPr>
            <a:xfrm>
              <a:off x="8977530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 (block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5567922" y="1325563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2864642" y="1346528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150158" y="1346528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9B8-908B-FF93-BC8E-E64B9B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D2EAA2-CEA8-3EF1-DAE4-53513CFDA8BE}"/>
              </a:ext>
            </a:extLst>
          </p:cNvPr>
          <p:cNvGrpSpPr/>
          <p:nvPr/>
        </p:nvGrpSpPr>
        <p:grpSpPr>
          <a:xfrm>
            <a:off x="686494" y="2348752"/>
            <a:ext cx="2709791" cy="2160495"/>
            <a:chOff x="4850873" y="998248"/>
            <a:chExt cx="3488794" cy="278158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7696D2-670A-6A97-54C0-18070D872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873" y="1182914"/>
              <a:ext cx="3488794" cy="259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556DF-952A-7876-8E2D-842BC48D7608}"/>
                </a:ext>
              </a:extLst>
            </p:cNvPr>
            <p:cNvSpPr txBox="1"/>
            <p:nvPr/>
          </p:nvSpPr>
          <p:spPr>
            <a:xfrm>
              <a:off x="6017288" y="998248"/>
              <a:ext cx="990600" cy="49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DE0966-440E-5554-EE8D-538ED4E73121}"/>
              </a:ext>
            </a:extLst>
          </p:cNvPr>
          <p:cNvGrpSpPr/>
          <p:nvPr/>
        </p:nvGrpSpPr>
        <p:grpSpPr>
          <a:xfrm>
            <a:off x="5383090" y="-274301"/>
            <a:ext cx="3750529" cy="2017063"/>
            <a:chOff x="5659863" y="3899416"/>
            <a:chExt cx="4827305" cy="2596162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6DA4BCF1-1331-1436-BA5B-E1980A928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863" y="3899416"/>
              <a:ext cx="3487773" cy="2596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27F0D-DDD7-A4B0-5E0F-2DE8CD4029BA}"/>
                </a:ext>
              </a:extLst>
            </p:cNvPr>
            <p:cNvSpPr txBox="1"/>
            <p:nvPr/>
          </p:nvSpPr>
          <p:spPr>
            <a:xfrm>
              <a:off x="9142391" y="4792526"/>
              <a:ext cx="1344777" cy="47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0B01BE-3983-355D-31B2-58E7B30113F6}"/>
              </a:ext>
            </a:extLst>
          </p:cNvPr>
          <p:cNvGrpSpPr/>
          <p:nvPr/>
        </p:nvGrpSpPr>
        <p:grpSpPr>
          <a:xfrm>
            <a:off x="5339914" y="1444823"/>
            <a:ext cx="3897026" cy="2016304"/>
            <a:chOff x="5467700" y="3056965"/>
            <a:chExt cx="3897026" cy="2016304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84AA54F2-14F1-3AEA-F51B-05C597C4B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700" y="3056965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7BF48D-0D3C-2542-F248-F308F5FCA962}"/>
                </a:ext>
              </a:extLst>
            </p:cNvPr>
            <p:cNvSpPr txBox="1"/>
            <p:nvPr/>
          </p:nvSpPr>
          <p:spPr>
            <a:xfrm>
              <a:off x="8099206" y="3704901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NFH_DE-2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EBABF-2B90-665C-1D84-26B4D2EB0323}"/>
              </a:ext>
            </a:extLst>
          </p:cNvPr>
          <p:cNvCxnSpPr/>
          <p:nvPr/>
        </p:nvCxnSpPr>
        <p:spPr>
          <a:xfrm>
            <a:off x="3621576" y="3429000"/>
            <a:ext cx="105526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0D6AB-9F3A-B419-4FD8-A96251EF75CA}"/>
              </a:ext>
            </a:extLst>
          </p:cNvPr>
          <p:cNvGrpSpPr/>
          <p:nvPr/>
        </p:nvGrpSpPr>
        <p:grpSpPr>
          <a:xfrm>
            <a:off x="5339914" y="3182052"/>
            <a:ext cx="3931116" cy="2017063"/>
            <a:chOff x="5456183" y="4840937"/>
            <a:chExt cx="3931116" cy="201706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63F9B59-31D3-97A9-D4F0-C116E8FAF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183" y="4840937"/>
              <a:ext cx="2705717" cy="201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795E3-E14E-ABC1-66BA-5C40483B4F2F}"/>
                </a:ext>
              </a:extLst>
            </p:cNvPr>
            <p:cNvSpPr txBox="1"/>
            <p:nvPr/>
          </p:nvSpPr>
          <p:spPr>
            <a:xfrm>
              <a:off x="8121779" y="5517345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DF6F0-0295-B422-8F8A-F6C92BBB7AFB}"/>
              </a:ext>
            </a:extLst>
          </p:cNvPr>
          <p:cNvGrpSpPr/>
          <p:nvPr/>
        </p:nvGrpSpPr>
        <p:grpSpPr>
          <a:xfrm>
            <a:off x="9276963" y="2245658"/>
            <a:ext cx="2708772" cy="2276281"/>
            <a:chOff x="8989276" y="2303870"/>
            <a:chExt cx="2708772" cy="22762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CBE5BF-82C3-2367-1395-993CCDEE4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9276" y="2563847"/>
              <a:ext cx="2708772" cy="201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0FB535-D21C-0FD5-3D49-9E74C68AC16B}"/>
                </a:ext>
              </a:extLst>
            </p:cNvPr>
            <p:cNvSpPr txBox="1"/>
            <p:nvPr/>
          </p:nvSpPr>
          <p:spPr>
            <a:xfrm>
              <a:off x="9639230" y="2303870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pNFH_DE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F0BA18-74F1-A708-E910-092B7F19F6CC}"/>
              </a:ext>
            </a:extLst>
          </p:cNvPr>
          <p:cNvGrpSpPr/>
          <p:nvPr/>
        </p:nvGrpSpPr>
        <p:grpSpPr>
          <a:xfrm>
            <a:off x="5231439" y="4857496"/>
            <a:ext cx="4119450" cy="2124354"/>
            <a:chOff x="4743141" y="3155858"/>
            <a:chExt cx="4119450" cy="2124354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4CA89550-4687-F6E2-A921-B705E271D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141" y="3155858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E2DBF0-7527-0350-8678-4589108B123A}"/>
                </a:ext>
              </a:extLst>
            </p:cNvPr>
            <p:cNvSpPr txBox="1"/>
            <p:nvPr/>
          </p:nvSpPr>
          <p:spPr>
            <a:xfrm>
              <a:off x="7597071" y="3891287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40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CC4C0C-89E0-D988-78E8-22BE90E30E1E}"/>
              </a:ext>
            </a:extLst>
          </p:cNvPr>
          <p:cNvGrpSpPr/>
          <p:nvPr/>
        </p:nvGrpSpPr>
        <p:grpSpPr>
          <a:xfrm>
            <a:off x="4743141" y="124692"/>
            <a:ext cx="2705717" cy="2277849"/>
            <a:chOff x="5456183" y="4580151"/>
            <a:chExt cx="2705717" cy="227784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E133299-04F7-2A0B-EAA2-29981D4FA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183" y="4840937"/>
              <a:ext cx="2705717" cy="201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873D89-44C8-29C8-9331-1D4D20381571}"/>
                </a:ext>
              </a:extLst>
            </p:cNvPr>
            <p:cNvSpPr txBox="1"/>
            <p:nvPr/>
          </p:nvSpPr>
          <p:spPr>
            <a:xfrm>
              <a:off x="6096000" y="4580151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D9A708-187D-2580-428A-C41084F6A2F0}"/>
              </a:ext>
            </a:extLst>
          </p:cNvPr>
          <p:cNvGrpSpPr/>
          <p:nvPr/>
        </p:nvGrpSpPr>
        <p:grpSpPr>
          <a:xfrm>
            <a:off x="4743141" y="2971192"/>
            <a:ext cx="2853930" cy="2309020"/>
            <a:chOff x="4743141" y="2971192"/>
            <a:chExt cx="2853930" cy="230902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3469579-4C99-96B5-9F7C-ABC6E49C2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141" y="3155858"/>
              <a:ext cx="2853930" cy="212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97D66C-584D-2CF4-215D-179ACD6FC213}"/>
                </a:ext>
              </a:extLst>
            </p:cNvPr>
            <p:cNvSpPr txBox="1"/>
            <p:nvPr/>
          </p:nvSpPr>
          <p:spPr>
            <a:xfrm>
              <a:off x="5463239" y="2971192"/>
              <a:ext cx="12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NFH_DE-4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139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802B-8A16-9561-820B-BB63D8E2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87FDCD7-2AB8-D944-140B-CB014F7F8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71065"/>
          <a:stretch/>
        </p:blipFill>
        <p:spPr bwMode="auto">
          <a:xfrm>
            <a:off x="2606393" y="1615215"/>
            <a:ext cx="2652162" cy="362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C3308D3-C764-7B18-C848-4BB41A4F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03" y="1896422"/>
            <a:ext cx="3913374" cy="306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192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Wingdings</vt:lpstr>
      <vt:lpstr>Office Theme</vt:lpstr>
      <vt:lpstr>New plots summary</vt:lpstr>
      <vt:lpstr>Charge distributions</vt:lpstr>
      <vt:lpstr>Height response</vt:lpstr>
      <vt:lpstr>Morphologies  (end-block in parentheses)</vt:lpstr>
      <vt:lpstr>D6</vt:lpstr>
      <vt:lpstr>PowerPoint Presentation</vt:lpstr>
      <vt:lpstr>Height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7</cp:revision>
  <dcterms:created xsi:type="dcterms:W3CDTF">2024-04-02T22:20:58Z</dcterms:created>
  <dcterms:modified xsi:type="dcterms:W3CDTF">2024-04-03T23:56:46Z</dcterms:modified>
</cp:coreProperties>
</file>