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80" r:id="rId4"/>
    <p:sldId id="279" r:id="rId5"/>
    <p:sldId id="281" r:id="rId6"/>
    <p:sldId id="277" r:id="rId7"/>
    <p:sldId id="271" r:id="rId8"/>
    <p:sldId id="268" r:id="rId9"/>
    <p:sldId id="274" r:id="rId10"/>
    <p:sldId id="272" r:id="rId11"/>
    <p:sldId id="269" r:id="rId12"/>
    <p:sldId id="270" r:id="rId13"/>
    <p:sldId id="275" r:id="rId14"/>
    <p:sldId id="267" r:id="rId15"/>
    <p:sldId id="266" r:id="rId16"/>
    <p:sldId id="265" r:id="rId17"/>
    <p:sldId id="258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73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356190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9882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E3E8F-64BE-13BD-179F-FDF3DBE7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23" y="2464627"/>
            <a:ext cx="3216250" cy="4020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E615B-3BEA-0CAB-DF78-CF525F97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44" y="2615993"/>
            <a:ext cx="2496276" cy="3599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CCF625-3D0F-0AFE-BC70-87E37041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53" y="2615993"/>
            <a:ext cx="1456059" cy="33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288F22-02F1-1B88-0FE9-7EE6B3C81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325563"/>
            <a:ext cx="2892954" cy="236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417E80E-F24D-FC0A-95AE-63185493B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784" y="2878667"/>
            <a:ext cx="4007152" cy="299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4762CD-26E8-C4B9-5BBD-B2CD8F13B7F9}"/>
              </a:ext>
            </a:extLst>
          </p:cNvPr>
          <p:cNvSpPr/>
          <p:nvPr/>
        </p:nvSpPr>
        <p:spPr>
          <a:xfrm>
            <a:off x="5164667" y="1820333"/>
            <a:ext cx="2785533" cy="855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1D heights + 2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8EC-2432-1BD8-8C37-76F224DB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4EF9-C50C-E397-3422-F6867235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82" y="2612496"/>
            <a:ext cx="1438476" cy="3810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77B2E-809B-04EF-B51B-31EF16B29D52}"/>
              </a:ext>
            </a:extLst>
          </p:cNvPr>
          <p:cNvSpPr txBox="1"/>
          <p:nvPr/>
        </p:nvSpPr>
        <p:spPr>
          <a:xfrm>
            <a:off x="1873782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6E10B-8ADE-762D-0AD4-62BDDB10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92" y="2451513"/>
            <a:ext cx="2055608" cy="3971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7CCF-BA2F-5324-F5E1-3BA993D1A7E7}"/>
              </a:ext>
            </a:extLst>
          </p:cNvPr>
          <p:cNvSpPr txBox="1"/>
          <p:nvPr/>
        </p:nvSpPr>
        <p:spPr>
          <a:xfrm>
            <a:off x="3699933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1F0B4-0C00-2159-D056-5D333D4B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133" y="2755339"/>
            <a:ext cx="648283" cy="34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CF4EBC-2AC9-0A12-EC0B-C0390BA9A8BE}"/>
              </a:ext>
            </a:extLst>
          </p:cNvPr>
          <p:cNvSpPr/>
          <p:nvPr/>
        </p:nvSpPr>
        <p:spPr>
          <a:xfrm>
            <a:off x="381000" y="533400"/>
            <a:ext cx="11430000" cy="603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02D3-15DC-06FA-7695-C716DCAD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5833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06223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569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Equations</vt:lpstr>
      <vt:lpstr>DGC (3D; NxNy=1) vs MDE (1D)</vt:lpstr>
      <vt:lpstr>Numericals</vt:lpstr>
      <vt:lpstr>Scaling</vt:lpstr>
      <vt:lpstr>3D</vt:lpstr>
      <vt:lpstr>OLD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49</cp:revision>
  <dcterms:created xsi:type="dcterms:W3CDTF">2023-07-26T17:49:20Z</dcterms:created>
  <dcterms:modified xsi:type="dcterms:W3CDTF">2024-03-13T00:40:10Z</dcterms:modified>
</cp:coreProperties>
</file>