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0" r:id="rId2"/>
    <p:sldId id="258" r:id="rId3"/>
    <p:sldId id="259" r:id="rId4"/>
    <p:sldId id="266" r:id="rId5"/>
    <p:sldId id="264" r:id="rId6"/>
    <p:sldId id="263" r:id="rId7"/>
    <p:sldId id="265" r:id="rId8"/>
    <p:sldId id="262" r:id="rId9"/>
    <p:sldId id="267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589C0A-3A09-49C7-BF5E-A18753F65EB4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20411F-DB0B-4B08-816C-26D013D8D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937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C7502-9E90-C4A8-2BDB-0C0E5D1BF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BC3EC4-741F-865F-A07F-8BF28426B9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C295E-BA72-B76E-9567-D658E0566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8C26F-D7AB-4B9F-C5E3-DD6B5F6B3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1FC08-C956-4E8B-6CE6-C8763A322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73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9EBB5-ABD3-2928-BE06-CECAE2EE8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E84E78-123C-9F37-A464-D58894C16F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6A53C-311D-E408-792B-08637AF42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EBA03-5941-C5EF-A332-97E973DA5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E09DB-1B01-83D1-3E54-953C325C2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373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3D760A-11BA-FBEA-C8B5-9C2CD2DFD3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1AE797-D49B-03D9-BE8D-107137D801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929E0D-FAB7-FDC2-617B-02EAA0EC3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44C8D-1D3A-E94B-57BA-879D9778A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9041B-1506-CC3E-26D4-884F017EA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873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466EB-5C60-4ACC-9725-0C64A870B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1029E-BBCD-17F0-8927-2C931B57A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66070-363B-C738-D313-467F68260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A658F-C815-9CBB-10D8-3EFB13393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1E068-91BC-1FCE-829B-C53DF55D0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807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15806-D149-CD7D-53FA-274EC2B1E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2930B0-14F5-E0CF-68CD-010511022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91909-79AB-A7A7-765F-7EB99EF8C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E1A41-3D62-AFB2-B1F1-088AC5DC1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6A463-3941-5855-5274-286FDB41A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436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B55CB-86BC-D24C-18BD-2F8FBACFB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44C0C-87E0-539A-2459-6AAC892EFF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082D99-CC38-2A6E-E6FA-4A16A09653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774126-D9C3-58D5-C192-5676D4E88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5BDFD5-9DA0-C30C-7061-955589B36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8E2DBF-31C3-7217-0262-6C8539D9F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279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C64F1-1B8B-83A6-AC1C-0998B7DE1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5F0F83-B1DA-A11C-8CB9-67714B831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780B64-6E77-8C35-58C3-92EF1D1E83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4C0BB7-513B-C845-FA4B-DEEECE53F3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929450-9B71-A6FB-C319-A4166EB2A3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25EBDF-F101-3E80-13E3-F3D47E87A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0D7997-03B6-A17D-74B6-F90C1574F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D1F8D5-2280-0D66-CC52-7D35C0857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346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CCBC1-78AC-5626-9383-A93D44822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55F49C-48E1-A155-4731-718960CDF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269DF-1B8B-CFEF-706F-0D0DEBCE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0130F8-47D3-5A45-DCA6-9041B8992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704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250591-2CE1-E11E-5CE2-C0155B976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380D67-E87B-7672-4DC4-3E5E729CD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A11965-8B7C-75E2-0DF4-E2A658D32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706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83821-FC2F-39F1-6241-B06EFD0EC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E0FBD-1130-CDFB-1E34-8F5B677F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64E9BF-3A48-6C70-4AAF-08EE9061D7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157B18-87A0-1DD5-C3BB-B3F4FB947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A93C41-1E3D-67D9-915E-1A2B7492C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B95279-F117-7E07-B18B-D347E66E6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418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92C0F-E808-B89E-3BF5-D44B6A3BB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3AC478-656E-E5C5-15E8-0FFAC117A0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2835D9-760D-EEE6-BBAD-6F008658F5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2C05AF-E82A-D6CD-DDFC-B28BAD9FC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2C6762-D4C3-46A8-C6DF-FE340099A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4AA100-326C-DA5D-3CF7-AA88936C2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168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2384C0-02D1-B55D-4695-8BFCC8602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8A46F-C9CC-3D9F-4E25-2F422555D0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572FE-4FDA-67BF-4301-C8977221D1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F18D8-6DFB-4CDA-AE1C-8F66D1E20DFB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4C572-D2E2-6850-5D27-EA913313A4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2BF5E-0756-ECCD-64B1-46BBCD3CF3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585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05F24B-BC00-F87C-8448-4C7010AF2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56" y="1759789"/>
            <a:ext cx="5372425" cy="3577358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77D05B2-4BC2-5EE8-1969-602E52A4F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3497" y="1580763"/>
            <a:ext cx="4628699" cy="3696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1AFF8B14-1AD4-AE6C-213D-F933EF4ECCE2}"/>
              </a:ext>
            </a:extLst>
          </p:cNvPr>
          <p:cNvSpPr/>
          <p:nvPr/>
        </p:nvSpPr>
        <p:spPr>
          <a:xfrm>
            <a:off x="4477109" y="3907766"/>
            <a:ext cx="1802921" cy="4399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383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>
            <a:extLst>
              <a:ext uri="{FF2B5EF4-FFF2-40B4-BE49-F238E27FC236}">
                <a16:creationId xmlns:a16="http://schemas.microsoft.com/office/drawing/2014/main" id="{829D61DD-3DF9-AFD2-63C4-476E8E9FB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48" y="445094"/>
            <a:ext cx="3607236" cy="6123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FFAAAE1E-4FAF-33DC-212F-016474A92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0547" y="445093"/>
            <a:ext cx="3607237" cy="6123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6B05DE91-A809-D9F9-C12C-5FFBADA65A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3746" y="445092"/>
            <a:ext cx="3607237" cy="6123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>
            <a:extLst>
              <a:ext uri="{FF2B5EF4-FFF2-40B4-BE49-F238E27FC236}">
                <a16:creationId xmlns:a16="http://schemas.microsoft.com/office/drawing/2014/main" id="{AF1672BC-3475-52EF-56E8-35A883E125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6946" y="445095"/>
            <a:ext cx="3607235" cy="6123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0900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66BC16A0-7B4C-37AF-4ABF-4675BF14B0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50" y="1103366"/>
            <a:ext cx="2923767" cy="2148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32CC42E3-89A9-1B28-0F94-F91E1ED27F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50" y="3217244"/>
            <a:ext cx="2923767" cy="2148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CFE20D59-F43C-ADFA-EA3A-7A8C3F708F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9517" y="1103366"/>
            <a:ext cx="2923767" cy="218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32D2A3C3-5EC5-E9EF-FE46-E2E32C21F5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9516" y="3252158"/>
            <a:ext cx="2923768" cy="218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>
            <a:extLst>
              <a:ext uri="{FF2B5EF4-FFF2-40B4-BE49-F238E27FC236}">
                <a16:creationId xmlns:a16="http://schemas.microsoft.com/office/drawing/2014/main" id="{5B3D9121-F159-0ED0-446A-B3561C5BD2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3284" y="1103366"/>
            <a:ext cx="2923768" cy="218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>
            <a:extLst>
              <a:ext uri="{FF2B5EF4-FFF2-40B4-BE49-F238E27FC236}">
                <a16:creationId xmlns:a16="http://schemas.microsoft.com/office/drawing/2014/main" id="{F54F1E16-04F0-87CD-2C6B-A911D834C2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3284" y="3252158"/>
            <a:ext cx="2923768" cy="218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00E7D99-C87D-5636-9F02-5CC78C540C53}"/>
              </a:ext>
            </a:extLst>
          </p:cNvPr>
          <p:cNvSpPr txBox="1"/>
          <p:nvPr/>
        </p:nvSpPr>
        <p:spPr>
          <a:xfrm>
            <a:off x="1333258" y="662923"/>
            <a:ext cx="761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b25v0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D68793-8219-5D61-4907-E6352276E9EA}"/>
              </a:ext>
            </a:extLst>
          </p:cNvPr>
          <p:cNvSpPr txBox="1"/>
          <p:nvPr/>
        </p:nvSpPr>
        <p:spPr>
          <a:xfrm>
            <a:off x="4392761" y="649766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b25v1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E74327-0C43-7AEA-BBB3-A24DA7DB17C0}"/>
              </a:ext>
            </a:extLst>
          </p:cNvPr>
          <p:cNvSpPr txBox="1"/>
          <p:nvPr/>
        </p:nvSpPr>
        <p:spPr>
          <a:xfrm>
            <a:off x="7351620" y="649766"/>
            <a:ext cx="761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b25v2</a:t>
            </a:r>
          </a:p>
        </p:txBody>
      </p:sp>
      <p:pic>
        <p:nvPicPr>
          <p:cNvPr id="4110" name="Picture 14">
            <a:extLst>
              <a:ext uri="{FF2B5EF4-FFF2-40B4-BE49-F238E27FC236}">
                <a16:creationId xmlns:a16="http://schemas.microsoft.com/office/drawing/2014/main" id="{A02CBDDB-844F-7BA4-9271-03093D579E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052" y="1103366"/>
            <a:ext cx="2923767" cy="218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AB23C25-83D3-6331-30BF-BFDDDCEE0F09}"/>
              </a:ext>
            </a:extLst>
          </p:cNvPr>
          <p:cNvSpPr txBox="1"/>
          <p:nvPr/>
        </p:nvSpPr>
        <p:spPr>
          <a:xfrm>
            <a:off x="10186835" y="649766"/>
            <a:ext cx="761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b25v3</a:t>
            </a:r>
          </a:p>
        </p:txBody>
      </p:sp>
      <p:pic>
        <p:nvPicPr>
          <p:cNvPr id="4112" name="Picture 16">
            <a:extLst>
              <a:ext uri="{FF2B5EF4-FFF2-40B4-BE49-F238E27FC236}">
                <a16:creationId xmlns:a16="http://schemas.microsoft.com/office/drawing/2014/main" id="{CE1236B5-C48D-67DD-44B0-CC197D0B6E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051" y="3252158"/>
            <a:ext cx="2923768" cy="218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2319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C5C8019-A0D9-9D81-DE6C-F0B070917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0349" y="3738741"/>
            <a:ext cx="4178008" cy="16422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F38505-AE92-A12D-A9BD-9AC30E6BCC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 = 1.50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9E908E-99B8-AE50-0388-ADDEE47973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2806" y="5555412"/>
            <a:ext cx="1776199" cy="86034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04FACE8-945A-0284-E900-A693243FFD7F}"/>
              </a:ext>
            </a:extLst>
          </p:cNvPr>
          <p:cNvSpPr/>
          <p:nvPr/>
        </p:nvSpPr>
        <p:spPr>
          <a:xfrm>
            <a:off x="4382269" y="4709582"/>
            <a:ext cx="4037272" cy="29138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757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D6AB17BB-D05B-F116-9351-085ABAFCB0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966" y="139515"/>
            <a:ext cx="7742067" cy="293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778410F5-975F-E0CE-C26E-DCB780F83320}"/>
              </a:ext>
            </a:extLst>
          </p:cNvPr>
          <p:cNvGrpSpPr/>
          <p:nvPr/>
        </p:nvGrpSpPr>
        <p:grpSpPr>
          <a:xfrm>
            <a:off x="1345363" y="3729456"/>
            <a:ext cx="4218677" cy="2809021"/>
            <a:chOff x="4295595" y="3220302"/>
            <a:chExt cx="4218677" cy="2809021"/>
          </a:xfrm>
        </p:grpSpPr>
        <p:pic>
          <p:nvPicPr>
            <p:cNvPr id="2056" name="Picture 8">
              <a:extLst>
                <a:ext uri="{FF2B5EF4-FFF2-40B4-BE49-F238E27FC236}">
                  <a16:creationId xmlns:a16="http://schemas.microsoft.com/office/drawing/2014/main" id="{FAE13B70-CC8F-71A2-6148-01C350D48C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5595" y="3220302"/>
              <a:ext cx="4218677" cy="28090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0" name="Picture 22">
              <a:extLst>
                <a:ext uri="{FF2B5EF4-FFF2-40B4-BE49-F238E27FC236}">
                  <a16:creationId xmlns:a16="http://schemas.microsoft.com/office/drawing/2014/main" id="{61F22A51-EBAF-C7DF-F415-0262C563F61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37" r="5640"/>
            <a:stretch/>
          </p:blipFill>
          <p:spPr bwMode="auto">
            <a:xfrm>
              <a:off x="4373591" y="3849332"/>
              <a:ext cx="4080295" cy="13968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D8721960-83C8-997D-EEAF-C9C929AE8B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48465"/>
              </p:ext>
            </p:extLst>
          </p:nvPr>
        </p:nvGraphicFramePr>
        <p:xfrm>
          <a:off x="7059279" y="4100296"/>
          <a:ext cx="4218678" cy="2148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6226">
                  <a:extLst>
                    <a:ext uri="{9D8B030D-6E8A-4147-A177-3AD203B41FA5}">
                      <a16:colId xmlns:a16="http://schemas.microsoft.com/office/drawing/2014/main" val="2743400595"/>
                    </a:ext>
                  </a:extLst>
                </a:gridCol>
                <a:gridCol w="1406226">
                  <a:extLst>
                    <a:ext uri="{9D8B030D-6E8A-4147-A177-3AD203B41FA5}">
                      <a16:colId xmlns:a16="http://schemas.microsoft.com/office/drawing/2014/main" val="2758282048"/>
                    </a:ext>
                  </a:extLst>
                </a:gridCol>
                <a:gridCol w="1406226">
                  <a:extLst>
                    <a:ext uri="{9D8B030D-6E8A-4147-A177-3AD203B41FA5}">
                      <a16:colId xmlns:a16="http://schemas.microsoft.com/office/drawing/2014/main" val="5281957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Block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Alpha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w/ Henderson </a:t>
                      </a:r>
                      <a:r>
                        <a:rPr lang="en-US" sz="1000" dirty="0" err="1"/>
                        <a:t>Hasselbalch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Chi</a:t>
                      </a:r>
                    </a:p>
                    <a:p>
                      <a:r>
                        <a:rPr lang="en-US" sz="1400" dirty="0" err="1"/>
                        <a:t>Chi_max</a:t>
                      </a:r>
                      <a:r>
                        <a:rPr lang="en-US" sz="1400" dirty="0"/>
                        <a:t> = 2.2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066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[0 50]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0.040012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1.160000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918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[50 75]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-0.278451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0.720000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404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[75 125]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-0.519707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0.608000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564686"/>
                  </a:ext>
                </a:extLst>
              </a:tr>
              <a:tr h="306364">
                <a:tc>
                  <a:txBody>
                    <a:bodyPr/>
                    <a:lstStyle/>
                    <a:p>
                      <a:r>
                        <a:rPr lang="en-US" dirty="0"/>
                        <a:t>[125 156]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-0.154453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0.529032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379402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0B5716A-B764-2351-EC83-64D6DFBA38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748990"/>
              </p:ext>
            </p:extLst>
          </p:nvPr>
        </p:nvGraphicFramePr>
        <p:xfrm>
          <a:off x="7059280" y="3729456"/>
          <a:ext cx="421867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6226">
                  <a:extLst>
                    <a:ext uri="{9D8B030D-6E8A-4147-A177-3AD203B41FA5}">
                      <a16:colId xmlns:a16="http://schemas.microsoft.com/office/drawing/2014/main" val="2733079864"/>
                    </a:ext>
                  </a:extLst>
                </a:gridCol>
                <a:gridCol w="1406226">
                  <a:extLst>
                    <a:ext uri="{9D8B030D-6E8A-4147-A177-3AD203B41FA5}">
                      <a16:colId xmlns:a16="http://schemas.microsoft.com/office/drawing/2014/main" val="2836613248"/>
                    </a:ext>
                  </a:extLst>
                </a:gridCol>
                <a:gridCol w="1406226">
                  <a:extLst>
                    <a:ext uri="{9D8B030D-6E8A-4147-A177-3AD203B41FA5}">
                      <a16:colId xmlns:a16="http://schemas.microsoft.com/office/drawing/2014/main" val="3438687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Slope Bins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 Smear Count 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9553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5986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AEB0D217-DFD4-BAE9-57B8-5A105FAEF0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38" y="241540"/>
            <a:ext cx="7562882" cy="2865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4EAD3E12-111C-0949-7AFD-15999CACDB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338420"/>
              </p:ext>
            </p:extLst>
          </p:nvPr>
        </p:nvGraphicFramePr>
        <p:xfrm>
          <a:off x="7869983" y="612380"/>
          <a:ext cx="4218678" cy="338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6226">
                  <a:extLst>
                    <a:ext uri="{9D8B030D-6E8A-4147-A177-3AD203B41FA5}">
                      <a16:colId xmlns:a16="http://schemas.microsoft.com/office/drawing/2014/main" val="2743400595"/>
                    </a:ext>
                  </a:extLst>
                </a:gridCol>
                <a:gridCol w="1406226">
                  <a:extLst>
                    <a:ext uri="{9D8B030D-6E8A-4147-A177-3AD203B41FA5}">
                      <a16:colId xmlns:a16="http://schemas.microsoft.com/office/drawing/2014/main" val="2758282048"/>
                    </a:ext>
                  </a:extLst>
                </a:gridCol>
                <a:gridCol w="1406226">
                  <a:extLst>
                    <a:ext uri="{9D8B030D-6E8A-4147-A177-3AD203B41FA5}">
                      <a16:colId xmlns:a16="http://schemas.microsoft.com/office/drawing/2014/main" val="5281957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Block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Alpha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w/ Henderson </a:t>
                      </a:r>
                      <a:r>
                        <a:rPr lang="en-US" sz="1400" dirty="0" err="1"/>
                        <a:t>Hasselbalch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Chi</a:t>
                      </a:r>
                    </a:p>
                    <a:p>
                      <a:r>
                        <a:rPr lang="en-US" sz="1400" dirty="0" err="1"/>
                        <a:t>Chi_max</a:t>
                      </a:r>
                      <a:r>
                        <a:rPr lang="en-US" sz="1400" dirty="0"/>
                        <a:t> = 2.2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066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[0 31]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0.001103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0.922581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918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[31 62]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-0.386873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0.703226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404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[62 93]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-0.290146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0.967742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564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[93 496]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0.037164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1.098759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379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[496 527]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-0.064533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0.819355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7661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[527 620]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0.010682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0.756989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920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[620 647]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-0.103326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0.696296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0983109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AAFA9D3-495F-DD20-9309-8B649B999A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8730318"/>
              </p:ext>
            </p:extLst>
          </p:nvPr>
        </p:nvGraphicFramePr>
        <p:xfrm>
          <a:off x="7869984" y="241540"/>
          <a:ext cx="421867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6226">
                  <a:extLst>
                    <a:ext uri="{9D8B030D-6E8A-4147-A177-3AD203B41FA5}">
                      <a16:colId xmlns:a16="http://schemas.microsoft.com/office/drawing/2014/main" val="2733079864"/>
                    </a:ext>
                  </a:extLst>
                </a:gridCol>
                <a:gridCol w="1406226">
                  <a:extLst>
                    <a:ext uri="{9D8B030D-6E8A-4147-A177-3AD203B41FA5}">
                      <a16:colId xmlns:a16="http://schemas.microsoft.com/office/drawing/2014/main" val="2836613248"/>
                    </a:ext>
                  </a:extLst>
                </a:gridCol>
                <a:gridCol w="1406226">
                  <a:extLst>
                    <a:ext uri="{9D8B030D-6E8A-4147-A177-3AD203B41FA5}">
                      <a16:colId xmlns:a16="http://schemas.microsoft.com/office/drawing/2014/main" val="3438687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Slope Bins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 Smear Count 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955312"/>
                  </a:ext>
                </a:extLst>
              </a:tr>
            </a:tbl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FE1C349F-06A1-5411-C5BA-93E5C78F5DEB}"/>
              </a:ext>
            </a:extLst>
          </p:cNvPr>
          <p:cNvGrpSpPr/>
          <p:nvPr/>
        </p:nvGrpSpPr>
        <p:grpSpPr>
          <a:xfrm>
            <a:off x="337791" y="4219180"/>
            <a:ext cx="11516417" cy="2165326"/>
            <a:chOff x="396815" y="4224676"/>
            <a:chExt cx="10748513" cy="2020944"/>
          </a:xfrm>
        </p:grpSpPr>
        <p:pic>
          <p:nvPicPr>
            <p:cNvPr id="3076" name="Picture 4">
              <a:extLst>
                <a:ext uri="{FF2B5EF4-FFF2-40B4-BE49-F238E27FC236}">
                  <a16:creationId xmlns:a16="http://schemas.microsoft.com/office/drawing/2014/main" id="{01CDF035-3A23-7915-9156-28527B1631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815" y="4224676"/>
              <a:ext cx="10748513" cy="20209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8" name="Picture 6">
              <a:extLst>
                <a:ext uri="{FF2B5EF4-FFF2-40B4-BE49-F238E27FC236}">
                  <a16:creationId xmlns:a16="http://schemas.microsoft.com/office/drawing/2014/main" id="{82F42843-CADF-2B4E-53B2-5B613FFC23B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13" r="4449"/>
            <a:stretch/>
          </p:blipFill>
          <p:spPr bwMode="auto">
            <a:xfrm>
              <a:off x="483079" y="4726072"/>
              <a:ext cx="10662249" cy="941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71948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B7FE5-4BAB-E554-F8AB-780FC1D97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2E0F2-EA6E-609B-6454-1114CEC56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B, and v will be different for L and H</a:t>
            </a:r>
          </a:p>
          <a:p>
            <a:pPr lvl="1"/>
            <a:r>
              <a:rPr lang="en-US" dirty="0"/>
              <a:t>Chi should be same</a:t>
            </a:r>
          </a:p>
          <a:p>
            <a:r>
              <a:rPr lang="en-US" dirty="0"/>
              <a:t>Match pure L and H first, then mix</a:t>
            </a:r>
          </a:p>
          <a:p>
            <a:r>
              <a:rPr lang="en-US" dirty="0"/>
              <a:t>SCFT Purpose: </a:t>
            </a:r>
          </a:p>
          <a:p>
            <a:pPr lvl="1"/>
            <a:r>
              <a:rPr lang="en-US" dirty="0"/>
              <a:t>Additional information of underlying protein organization</a:t>
            </a:r>
          </a:p>
          <a:p>
            <a:pPr lvl="2"/>
            <a:r>
              <a:rPr lang="en-US" dirty="0"/>
              <a:t>Possible underlying conformational change driven by Cs</a:t>
            </a:r>
          </a:p>
        </p:txBody>
      </p:sp>
    </p:spTree>
    <p:extLst>
      <p:ext uri="{BB962C8B-B14F-4D97-AF65-F5344CB8AC3E}">
        <p14:creationId xmlns:p14="http://schemas.microsoft.com/office/powerpoint/2010/main" val="2886373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FB1F5BA-492E-D103-5D04-B8F0532D46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0349" y="3738741"/>
            <a:ext cx="4178008" cy="16422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B13F05-FA5B-88F9-BCBF-A886D892BA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 = 0.75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AB6F59-98A7-96F4-12D2-524F11E338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2806" y="5555412"/>
            <a:ext cx="1776199" cy="86034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CF72C8C-3FCC-34E5-DAA2-C90CA8BAB091}"/>
              </a:ext>
            </a:extLst>
          </p:cNvPr>
          <p:cNvSpPr/>
          <p:nvPr/>
        </p:nvSpPr>
        <p:spPr>
          <a:xfrm>
            <a:off x="4370717" y="4132051"/>
            <a:ext cx="4037272" cy="29138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725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46E2B02E-8466-6123-7304-9DD8B6947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43" y="486845"/>
            <a:ext cx="3607234" cy="6123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2">
            <a:extLst>
              <a:ext uri="{FF2B5EF4-FFF2-40B4-BE49-F238E27FC236}">
                <a16:creationId xmlns:a16="http://schemas.microsoft.com/office/drawing/2014/main" id="{69578E70-0BDA-D419-6A88-26D6DE537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1789" y="486845"/>
            <a:ext cx="3607234" cy="6123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4">
            <a:extLst>
              <a:ext uri="{FF2B5EF4-FFF2-40B4-BE49-F238E27FC236}">
                <a16:creationId xmlns:a16="http://schemas.microsoft.com/office/drawing/2014/main" id="{A7459870-3D6F-4C91-5711-90EEA6AF33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4315" y="486845"/>
            <a:ext cx="3607234" cy="6123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6">
            <a:extLst>
              <a:ext uri="{FF2B5EF4-FFF2-40B4-BE49-F238E27FC236}">
                <a16:creationId xmlns:a16="http://schemas.microsoft.com/office/drawing/2014/main" id="{3D450364-9690-EF11-1198-DA8FD613A1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0099" y="486845"/>
            <a:ext cx="3607235" cy="6123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1818BC3-A198-43AB-A966-3A40380D12F9}"/>
              </a:ext>
            </a:extLst>
          </p:cNvPr>
          <p:cNvSpPr/>
          <p:nvPr/>
        </p:nvSpPr>
        <p:spPr>
          <a:xfrm>
            <a:off x="8814669" y="5748249"/>
            <a:ext cx="2377956" cy="29138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8870EB-C376-CDAE-2BFC-5F3A3087E3FD}"/>
              </a:ext>
            </a:extLst>
          </p:cNvPr>
          <p:cNvSpPr/>
          <p:nvPr/>
        </p:nvSpPr>
        <p:spPr>
          <a:xfrm>
            <a:off x="6033005" y="5748248"/>
            <a:ext cx="2377956" cy="29138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6770781-E4FB-551F-D095-4744E0E9BB57}"/>
              </a:ext>
            </a:extLst>
          </p:cNvPr>
          <p:cNvSpPr/>
          <p:nvPr/>
        </p:nvSpPr>
        <p:spPr>
          <a:xfrm>
            <a:off x="3195997" y="5748248"/>
            <a:ext cx="2377956" cy="29138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FE9D1E3-0234-4CFD-5CA6-7990F49AAFDF}"/>
              </a:ext>
            </a:extLst>
          </p:cNvPr>
          <p:cNvSpPr/>
          <p:nvPr/>
        </p:nvSpPr>
        <p:spPr>
          <a:xfrm>
            <a:off x="8814669" y="2122279"/>
            <a:ext cx="2377956" cy="29138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69E7E15-62AB-2A94-54EF-11BD173137BE}"/>
              </a:ext>
            </a:extLst>
          </p:cNvPr>
          <p:cNvSpPr/>
          <p:nvPr/>
        </p:nvSpPr>
        <p:spPr>
          <a:xfrm>
            <a:off x="6058884" y="2122278"/>
            <a:ext cx="2377956" cy="29138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766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C5C8019-A0D9-9D81-DE6C-F0B070917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0349" y="3738741"/>
            <a:ext cx="4178008" cy="16422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F38505-AE92-A12D-A9BD-9AC30E6BCC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 = 1.0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9E908E-99B8-AE50-0388-ADDEE47973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2806" y="5555412"/>
            <a:ext cx="1776199" cy="86034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04FACE8-945A-0284-E900-A693243FFD7F}"/>
              </a:ext>
            </a:extLst>
          </p:cNvPr>
          <p:cNvSpPr/>
          <p:nvPr/>
        </p:nvSpPr>
        <p:spPr>
          <a:xfrm>
            <a:off x="4382269" y="4340508"/>
            <a:ext cx="4037272" cy="29138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72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EAA56864-1312-D458-3A5A-CBBF3E084A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367457"/>
            <a:ext cx="3607236" cy="6123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29AE6FD-50A6-5A15-4C63-00F504779C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3641" y="367456"/>
            <a:ext cx="3607236" cy="6123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94D00349-C801-C374-7F46-EBF6235ECF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4406" y="367455"/>
            <a:ext cx="3607237" cy="612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8">
            <a:extLst>
              <a:ext uri="{FF2B5EF4-FFF2-40B4-BE49-F238E27FC236}">
                <a16:creationId xmlns:a16="http://schemas.microsoft.com/office/drawing/2014/main" id="{54E2CAE5-BF1B-8DDB-34FE-981E1EE9A5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172" y="367454"/>
            <a:ext cx="3607238" cy="6123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8D13198-04AC-1B8A-5828-C97D0D1A94DC}"/>
              </a:ext>
            </a:extLst>
          </p:cNvPr>
          <p:cNvSpPr/>
          <p:nvPr/>
        </p:nvSpPr>
        <p:spPr>
          <a:xfrm>
            <a:off x="8657898" y="5653357"/>
            <a:ext cx="2377956" cy="29138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946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C5C8019-A0D9-9D81-DE6C-F0B070917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0349" y="3738741"/>
            <a:ext cx="4178008" cy="16422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F38505-AE92-A12D-A9BD-9AC30E6BCC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 = 1.25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9E908E-99B8-AE50-0388-ADDEE47973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2806" y="5555412"/>
            <a:ext cx="1776199" cy="86034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04FACE8-945A-0284-E900-A693243FFD7F}"/>
              </a:ext>
            </a:extLst>
          </p:cNvPr>
          <p:cNvSpPr/>
          <p:nvPr/>
        </p:nvSpPr>
        <p:spPr>
          <a:xfrm>
            <a:off x="4382269" y="4519801"/>
            <a:ext cx="4037272" cy="29138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039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1182</TotalTime>
  <Words>170</Words>
  <Application>Microsoft Office PowerPoint</Application>
  <PresentationFormat>Widescreen</PresentationFormat>
  <Paragraphs>62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Approach</vt:lpstr>
      <vt:lpstr>b = 0.75</vt:lpstr>
      <vt:lpstr>PowerPoint Presentation</vt:lpstr>
      <vt:lpstr>b = 1.0</vt:lpstr>
      <vt:lpstr>PowerPoint Presentation</vt:lpstr>
      <vt:lpstr>b = 1.25</vt:lpstr>
      <vt:lpstr>PowerPoint Presentation</vt:lpstr>
      <vt:lpstr>PowerPoint Presentation</vt:lpstr>
      <vt:lpstr>b = 1.50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30</cp:revision>
  <dcterms:created xsi:type="dcterms:W3CDTF">2022-07-26T19:04:22Z</dcterms:created>
  <dcterms:modified xsi:type="dcterms:W3CDTF">2022-10-28T18:15:09Z</dcterms:modified>
</cp:coreProperties>
</file>