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2" r:id="rId4"/>
    <p:sldId id="291" r:id="rId5"/>
    <p:sldId id="283" r:id="rId6"/>
    <p:sldId id="284" r:id="rId7"/>
    <p:sldId id="285" r:id="rId8"/>
    <p:sldId id="288" r:id="rId9"/>
    <p:sldId id="276" r:id="rId10"/>
    <p:sldId id="279" r:id="rId11"/>
    <p:sldId id="278" r:id="rId12"/>
    <p:sldId id="280" r:id="rId13"/>
    <p:sldId id="282" r:id="rId14"/>
    <p:sldId id="268" r:id="rId15"/>
    <p:sldId id="267" r:id="rId16"/>
    <p:sldId id="266" r:id="rId17"/>
    <p:sldId id="265" r:id="rId18"/>
    <p:sldId id="258" r:id="rId19"/>
    <p:sldId id="263" r:id="rId20"/>
    <p:sldId id="26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a040x120 relaxation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89D463C-14FB-DE54-19FA-767BF3C8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17" y="3115733"/>
            <a:ext cx="1101744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9BD1D2-12CC-5D67-52AC-178F827F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61" y="3115732"/>
            <a:ext cx="1183789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015D8FB-074B-A5A0-B0A5-8A8A03F0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89" y="3115732"/>
            <a:ext cx="1248252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977EAC2A-FAC2-D408-7E56-FDBE741F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141" y="3115732"/>
            <a:ext cx="1974935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12254D8-0E80-FFA3-5C68-3B4F7CE3D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58" y="1772642"/>
            <a:ext cx="4336268" cy="331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4A9E7DD-57E9-988D-C38C-8647BBD67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5" t="12628" b="13327"/>
          <a:stretch/>
        </p:blipFill>
        <p:spPr bwMode="auto">
          <a:xfrm>
            <a:off x="7252740" y="695761"/>
            <a:ext cx="2915727" cy="22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04009B8-2D53-0592-3FBE-6AA1B754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1277608"/>
            <a:ext cx="5810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CC18-8303-2C37-7D8F-0FAE0B70A685}"/>
              </a:ext>
            </a:extLst>
          </p:cNvPr>
          <p:cNvCxnSpPr>
            <a:cxnSpLocks/>
          </p:cNvCxnSpPr>
          <p:nvPr/>
        </p:nvCxnSpPr>
        <p:spPr>
          <a:xfrm flipH="1" flipV="1">
            <a:off x="2913592" y="2488142"/>
            <a:ext cx="2125133" cy="160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DCFBE-D072-BF09-FD71-7BB92DFE910E}"/>
              </a:ext>
            </a:extLst>
          </p:cNvPr>
          <p:cNvCxnSpPr>
            <a:cxnSpLocks/>
          </p:cNvCxnSpPr>
          <p:nvPr/>
        </p:nvCxnSpPr>
        <p:spPr>
          <a:xfrm flipH="1" flipV="1">
            <a:off x="3658658" y="2897981"/>
            <a:ext cx="1617133" cy="170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F81A0-414C-1BC4-DAB7-EF75F308EC4E}"/>
              </a:ext>
            </a:extLst>
          </p:cNvPr>
          <p:cNvCxnSpPr>
            <a:cxnSpLocks/>
          </p:cNvCxnSpPr>
          <p:nvPr/>
        </p:nvCxnSpPr>
        <p:spPr>
          <a:xfrm flipH="1" flipV="1">
            <a:off x="4280429" y="2768833"/>
            <a:ext cx="1380067" cy="175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05D61-A2D8-71EC-7A9F-17AF9357D8F5}"/>
              </a:ext>
            </a:extLst>
          </p:cNvPr>
          <p:cNvCxnSpPr>
            <a:cxnSpLocks/>
          </p:cNvCxnSpPr>
          <p:nvPr/>
        </p:nvCxnSpPr>
        <p:spPr>
          <a:xfrm flipH="1" flipV="1">
            <a:off x="3027163" y="2222368"/>
            <a:ext cx="1897989" cy="115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10AFE-FCE7-80AA-9C73-EC07313CBF12}"/>
              </a:ext>
            </a:extLst>
          </p:cNvPr>
          <p:cNvCxnSpPr>
            <a:cxnSpLocks/>
          </p:cNvCxnSpPr>
          <p:nvPr/>
        </p:nvCxnSpPr>
        <p:spPr>
          <a:xfrm flipV="1">
            <a:off x="4183592" y="3107928"/>
            <a:ext cx="0" cy="1354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32F17C-9F6A-0174-8B6D-6C4F2D9C1DED}"/>
              </a:ext>
            </a:extLst>
          </p:cNvPr>
          <p:cNvCxnSpPr>
            <a:cxnSpLocks/>
          </p:cNvCxnSpPr>
          <p:nvPr/>
        </p:nvCxnSpPr>
        <p:spPr>
          <a:xfrm flipV="1">
            <a:off x="4589992" y="2978085"/>
            <a:ext cx="0" cy="1483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08" y="695051"/>
            <a:ext cx="2884690" cy="23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10" y="718369"/>
            <a:ext cx="2884690" cy="22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ED9F6EA-CC0F-1909-649D-640065A44594}"/>
              </a:ext>
            </a:extLst>
          </p:cNvPr>
          <p:cNvGrpSpPr/>
          <p:nvPr/>
        </p:nvGrpSpPr>
        <p:grpSpPr>
          <a:xfrm>
            <a:off x="4961655" y="556792"/>
            <a:ext cx="1734662" cy="2613804"/>
            <a:chOff x="3739986" y="763834"/>
            <a:chExt cx="2178469" cy="3282537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83B248D-016D-C05D-ADC0-FF7F5B63A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69291"/>
            <a:stretch/>
          </p:blipFill>
          <p:spPr bwMode="auto">
            <a:xfrm>
              <a:off x="4732199" y="1035168"/>
              <a:ext cx="1186256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3AB2CBA-B558-1EF2-6148-4D8AB0D92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73062"/>
            <a:stretch/>
          </p:blipFill>
          <p:spPr bwMode="auto">
            <a:xfrm>
              <a:off x="4242980" y="1035169"/>
              <a:ext cx="1023240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943E042-D428-9C19-01C0-8D49B63068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7" r="73498"/>
            <a:stretch/>
          </p:blipFill>
          <p:spPr bwMode="auto">
            <a:xfrm>
              <a:off x="3739986" y="763834"/>
              <a:ext cx="1023240" cy="328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C6D43-1BC6-2790-14CA-A0878937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64" y="3429000"/>
            <a:ext cx="3844336" cy="29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FF62A-DF4D-F22B-3BCC-7931A59B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51" y="3461989"/>
            <a:ext cx="3644764" cy="29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B32710-F2BE-37F3-3A68-E8502E1B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" y="2184028"/>
            <a:ext cx="4632585" cy="28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0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D7CED157-D1E9-32EE-CB3E-6A7E1D80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04" y="4820102"/>
            <a:ext cx="3139809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1C9C460-27E2-0C66-D8AB-BC039C21C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36" y="2824439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1ECAD9F-DD0C-2C87-96AD-51DD52F2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5" y="950240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E5F5BF4D-3BD6-C323-26DA-255C08EE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C81363-6759-BD00-F634-8D438DA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seed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A6537-4448-4AFD-922C-7697D025A472}"/>
              </a:ext>
            </a:extLst>
          </p:cNvPr>
          <p:cNvCxnSpPr>
            <a:cxnSpLocks/>
          </p:cNvCxnSpPr>
          <p:nvPr/>
        </p:nvCxnSpPr>
        <p:spPr>
          <a:xfrm>
            <a:off x="6129866" y="880533"/>
            <a:ext cx="0" cy="5970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1DAA116-88D2-6DFD-876C-698B6103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1A221EC-3266-E3BA-B750-4DA0BFB8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0187515-38F5-609A-7BC2-03E38C82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92ACB1-CAFF-EB8F-C7A8-52B777C7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91" y="83917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A4A984-8163-1EBB-1DEA-F5908811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92" y="2815813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58D40F-609E-EE43-5616-87EBF5A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795" y="4954556"/>
            <a:ext cx="2943046" cy="19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4A68F-3681-9C29-9C7C-4F8A0DD11B62}"/>
              </a:ext>
            </a:extLst>
          </p:cNvPr>
          <p:cNvSpPr/>
          <p:nvPr/>
        </p:nvSpPr>
        <p:spPr>
          <a:xfrm>
            <a:off x="7528335" y="3818150"/>
            <a:ext cx="3812876" cy="718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PROG</a:t>
            </a:r>
          </a:p>
        </p:txBody>
      </p:sp>
    </p:spTree>
    <p:extLst>
      <p:ext uri="{BB962C8B-B14F-4D97-AF65-F5344CB8AC3E}">
        <p14:creationId xmlns:p14="http://schemas.microsoft.com/office/powerpoint/2010/main" val="50458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12875</TotalTime>
  <Words>539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a040x120 relaxation</vt:lpstr>
      <vt:lpstr>a040x200 relaxation</vt:lpstr>
      <vt:lpstr>a040x200 seed</vt:lpstr>
      <vt:lpstr>Zhulina JCP 1998</vt:lpstr>
      <vt:lpstr>Carrillo Langmuir 2009</vt:lpstr>
      <vt:lpstr>    X200            x170        x145       x130      x120    x100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98</cp:revision>
  <dcterms:created xsi:type="dcterms:W3CDTF">2023-07-26T17:49:20Z</dcterms:created>
  <dcterms:modified xsi:type="dcterms:W3CDTF">2024-08-05T23:00:48Z</dcterms:modified>
</cp:coreProperties>
</file>