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6126507" y="1737755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6126506" y="3875236"/>
            <a:ext cx="38184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Main 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F8BE0A-1981-0D35-6C7D-B0F2F10BC18F}"/>
              </a:ext>
            </a:extLst>
          </p:cNvPr>
          <p:cNvGrpSpPr/>
          <p:nvPr/>
        </p:nvGrpSpPr>
        <p:grpSpPr>
          <a:xfrm>
            <a:off x="516464" y="1693331"/>
            <a:ext cx="4411135" cy="4411135"/>
            <a:chOff x="516464" y="1693331"/>
            <a:chExt cx="4411135" cy="441113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488FE1-28FF-CF14-7D2E-919D12EB4B99}"/>
                </a:ext>
              </a:extLst>
            </p:cNvPr>
            <p:cNvGrpSpPr/>
            <p:nvPr/>
          </p:nvGrpSpPr>
          <p:grpSpPr>
            <a:xfrm>
              <a:off x="685545" y="1775236"/>
              <a:ext cx="2587196" cy="4247323"/>
              <a:chOff x="1014729" y="1785621"/>
              <a:chExt cx="2587196" cy="424732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03436FB-79DA-D263-E8A4-33DA8E2F194E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61DC3C0-088D-608E-FC80-A6E8822F5314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C00F457-A6FC-0C80-D0A7-7C8BBCF14E26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145929E-A76F-8344-233F-E5819E15D52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9A1EA5F-E622-E889-209D-508D2F7D606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938339F-29C2-B1D6-D6BF-E4DDBB90677D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5C15C5-D1AB-1DA2-C8E5-D23A65A43697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148508-E913-F947-AADD-B901AC9AF267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D65030E-C51E-4448-7C73-40D3FD1EAE88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E9E7F3-9612-0233-7665-59135EFEF701}"/>
                </a:ext>
              </a:extLst>
            </p:cNvPr>
            <p:cNvSpPr/>
            <p:nvPr/>
          </p:nvSpPr>
          <p:spPr>
            <a:xfrm>
              <a:off x="516464" y="1693331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56BA6E-8F8C-79FB-DBD7-C325A6677245}"/>
                </a:ext>
              </a:extLst>
            </p:cNvPr>
            <p:cNvSpPr/>
            <p:nvPr/>
          </p:nvSpPr>
          <p:spPr>
            <a:xfrm>
              <a:off x="768788" y="3518874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DFE26E6-D675-51AE-6A33-F578B87AB0E9}"/>
                </a:ext>
              </a:extLst>
            </p:cNvPr>
            <p:cNvGrpSpPr/>
            <p:nvPr/>
          </p:nvGrpSpPr>
          <p:grpSpPr>
            <a:xfrm>
              <a:off x="884491" y="1737755"/>
              <a:ext cx="3739552" cy="3963063"/>
              <a:chOff x="884491" y="1737755"/>
              <a:chExt cx="3739552" cy="396306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F25065-B9B4-AB73-3DA0-DBCE052CE467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EDCBB4-D2C2-FD00-8BB8-A7769A514E05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06A265F-0D76-A1D5-4EBC-E5C27E159200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652D587-5D40-D046-97CE-162CAE291E30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18409-322A-1795-055E-BADA327AD64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69D0AF-92B5-7FBE-D295-90C467860898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FD6DA2-6886-E678-6F00-61F817068C8A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C72B267-71C0-443F-78EC-99F3ACC08A13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9B37D85-20AE-4410-35A6-00B5F1899077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161ED96-E8E4-DB23-270D-D5D513F1169F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B089D9-0425-A6B9-21BF-9F71A9A98513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9ACEB9-4F96-DE9D-8505-B173BD2FE74C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D10885-FB69-E900-6C59-960C15FC446C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9EADA9-A6B1-4BEA-B8CD-B502855455A6}"/>
                </a:ext>
              </a:extLst>
            </p:cNvPr>
            <p:cNvGrpSpPr/>
            <p:nvPr/>
          </p:nvGrpSpPr>
          <p:grpSpPr>
            <a:xfrm>
              <a:off x="1276507" y="1783384"/>
              <a:ext cx="3565810" cy="3901412"/>
              <a:chOff x="1276507" y="1783384"/>
              <a:chExt cx="3565810" cy="390141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9888FE2-4953-ACC5-7C2F-4EB44346C462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3B11E57-BE02-5AAC-9159-1469605573D0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08327B7-2B5C-3BA5-4C70-8AAABBD01400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FAA3C42-4C6C-5B59-A84F-FFB6C1B9132B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C761C7E-1DFE-18F9-B425-CA0C5035CD4C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E77CB5-82FB-1392-D2A1-0C56EF38DF94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E62145-289E-76D1-6F83-B16251657B8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963405A-4C8C-4269-C25C-C02D62118CB4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7E5924-CEA2-455E-46E7-2D047A6A5058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3E7F208-6701-C2E8-04A4-81F1E407EF3C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976F462-4121-5D3D-8475-667F9FCF3235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234CE9-BD1E-8219-2CC3-86E283017C04}"/>
                </a:ext>
              </a:extLst>
            </p:cNvPr>
            <p:cNvGrpSpPr/>
            <p:nvPr/>
          </p:nvGrpSpPr>
          <p:grpSpPr>
            <a:xfrm>
              <a:off x="970130" y="3454624"/>
              <a:ext cx="2386182" cy="440322"/>
              <a:chOff x="970130" y="3454624"/>
              <a:chExt cx="2386182" cy="44032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ACDCBFD-7EAA-1B53-D400-FDB4EA314B1F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E7891B-E598-03FA-6278-D164FAAA4340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71EDDD8-444E-979D-B0C2-97699B381AFF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9E98B71-A6B2-BC14-8D1F-64C33BEBEABA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7B6E41F-2124-99E6-EAF4-74CB7363272B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6065C9E-AA72-021D-3915-F3E277583700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F0A534A-AC9C-1014-85C7-2EF1FA6536AE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7925DD-87A7-4119-7CC0-30922B4E925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DDE7A47-EFF8-746D-0038-6F96311BA240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90D9EC-0F2B-024F-8561-A7773553932C}"/>
                </a:ext>
              </a:extLst>
            </p:cNvPr>
            <p:cNvGrpSpPr/>
            <p:nvPr/>
          </p:nvGrpSpPr>
          <p:grpSpPr>
            <a:xfrm>
              <a:off x="967621" y="3450919"/>
              <a:ext cx="2386182" cy="440322"/>
              <a:chOff x="970130" y="3454624"/>
              <a:chExt cx="2386182" cy="44032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5E70E95-84CE-807C-E55E-7E6E5EB016AE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D77ACCF-3A79-E025-286D-E0D7E88C78C3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0884F8B-6405-3B57-7700-1652AC9907F3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3B985F4-CBB3-FC54-2F80-2D5E97565DF6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FE15212-6AB5-4AA6-1224-7B4A0E5EFB97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850069A-758C-7F63-FE7F-16D7DFCFD905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913B7D0-FAD3-0942-6044-0A3A95FFBAC3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D5326F4-B8A7-7771-CBD0-874DD02E5F2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A402E58-B907-77AF-F5F5-3E9682998218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4160" y="1660180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A084D-0341-ED00-6D48-61903E95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52" y="4482264"/>
            <a:ext cx="2296961" cy="2318926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1C6644BF-1546-BE0A-5AE4-75A5A6D6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17" y="4482264"/>
            <a:ext cx="2296961" cy="2318926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802C4F03-CD39-6FCE-7980-7A8215B5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8" y="1744314"/>
            <a:ext cx="4462659" cy="45053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67D5CD-A752-345C-4DBE-AA81471DA939}"/>
              </a:ext>
            </a:extLst>
          </p:cNvPr>
          <p:cNvSpPr/>
          <p:nvPr/>
        </p:nvSpPr>
        <p:spPr>
          <a:xfrm>
            <a:off x="507520" y="1813036"/>
            <a:ext cx="4462659" cy="4395792"/>
          </a:xfrm>
          <a:prstGeom prst="rect">
            <a:avLst/>
          </a:prstGeom>
          <a:solidFill>
            <a:srgbClr val="FFFFFF">
              <a:alpha val="69804"/>
            </a:srgb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3C6D49D-6A04-EA62-E586-0D5AB953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9" y="1853856"/>
            <a:ext cx="3697619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7C29FD-3A47-6DF2-0F32-ABA66DC9B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774" y="4010932"/>
            <a:ext cx="82867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5FF05F-FB30-28C7-CC13-7281D2B5B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428" y="4041268"/>
            <a:ext cx="714375" cy="390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F5B799-A3BF-92D3-E991-FF708F86E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0871" y="1293919"/>
            <a:ext cx="866775" cy="40957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4B898F-6E9B-C5C3-D2A6-53DD7F54C0BA}"/>
              </a:ext>
            </a:extLst>
          </p:cNvPr>
          <p:cNvCxnSpPr>
            <a:cxnSpLocks/>
          </p:cNvCxnSpPr>
          <p:nvPr/>
        </p:nvCxnSpPr>
        <p:spPr>
          <a:xfrm>
            <a:off x="868106" y="5490165"/>
            <a:ext cx="133721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52E19E2-7FE5-B9D0-E500-4FB3BFC40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1858" y="5392631"/>
            <a:ext cx="1524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3535-047C-5208-F469-084E764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E40AF-0D3E-E1DE-2C2A-B91E3567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190C3-A364-B8CE-20DC-DDACDCD88959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F6158-11EB-13DC-2AD1-571189473264}"/>
              </a:ext>
            </a:extLst>
          </p:cNvPr>
          <p:cNvSpPr/>
          <p:nvPr/>
        </p:nvSpPr>
        <p:spPr>
          <a:xfrm>
            <a:off x="5451253" y="4441536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FE326-14F3-BD1B-13C8-667BCD7BDE8C}"/>
              </a:ext>
            </a:extLst>
          </p:cNvPr>
          <p:cNvSpPr/>
          <p:nvPr/>
        </p:nvSpPr>
        <p:spPr>
          <a:xfrm>
            <a:off x="8154829" y="4455194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288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PowerPoint Presentation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31</cp:revision>
  <dcterms:created xsi:type="dcterms:W3CDTF">2022-03-28T18:43:16Z</dcterms:created>
  <dcterms:modified xsi:type="dcterms:W3CDTF">2022-08-04T00:00:44Z</dcterms:modified>
</cp:coreProperties>
</file>