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7" r:id="rId10"/>
    <p:sldId id="268" r:id="rId11"/>
    <p:sldId id="269" r:id="rId12"/>
    <p:sldId id="272" r:id="rId13"/>
    <p:sldId id="270" r:id="rId14"/>
    <p:sldId id="271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F99E-BC1F-78C6-B99D-E6D55E66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(theory)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3948-1CF0-2B79-F8DC-73C7261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B6D6E-6E98-E940-6FD1-68B314E1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39" y="1237112"/>
            <a:ext cx="3263122" cy="5420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55CB1-E2B3-DF62-5F52-DD214CA7CF24}"/>
              </a:ext>
            </a:extLst>
          </p:cNvPr>
          <p:cNvSpPr/>
          <p:nvPr/>
        </p:nvSpPr>
        <p:spPr>
          <a:xfrm>
            <a:off x="846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A3970-0AB8-8D51-9FE7-701040430290}"/>
              </a:ext>
            </a:extLst>
          </p:cNvPr>
          <p:cNvSpPr/>
          <p:nvPr/>
        </p:nvSpPr>
        <p:spPr>
          <a:xfrm>
            <a:off x="9355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 equations</a:t>
            </a:r>
          </a:p>
        </p:txBody>
      </p:sp>
    </p:spTree>
    <p:extLst>
      <p:ext uri="{BB962C8B-B14F-4D97-AF65-F5344CB8AC3E}">
        <p14:creationId xmlns:p14="http://schemas.microsoft.com/office/powerpoint/2010/main" val="377716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Transition knee in red (z ~ 90)</a:t>
            </a:r>
          </a:p>
          <a:p>
            <a:endParaRPr lang="en-US" sz="1200" dirty="0"/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4BA82-DF93-93A0-D95B-00B0F7C9A0BC}"/>
              </a:ext>
            </a:extLst>
          </p:cNvPr>
          <p:cNvSpPr txBox="1"/>
          <p:nvPr/>
        </p:nvSpPr>
        <p:spPr>
          <a:xfrm>
            <a:off x="3809550" y="5483295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dotted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F7FE1-8AC5-4BF5-D055-2372EE5BB4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86053" y="1506868"/>
            <a:ext cx="3025281" cy="32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left)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101600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101600" y="4568369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101600" y="5840976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267227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365486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87314B-6AB7-763B-AB37-22318898F823}"/>
              </a:ext>
            </a:extLst>
          </p:cNvPr>
          <p:cNvGrpSpPr/>
          <p:nvPr/>
        </p:nvGrpSpPr>
        <p:grpSpPr>
          <a:xfrm>
            <a:off x="5113865" y="974633"/>
            <a:ext cx="6993469" cy="3114979"/>
            <a:chOff x="5198531" y="2143800"/>
            <a:chExt cx="6993469" cy="31149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B92EDC-32FC-797F-05EA-5C3F162CFF80}"/>
                </a:ext>
              </a:extLst>
            </p:cNvPr>
            <p:cNvSpPr txBox="1"/>
            <p:nvPr/>
          </p:nvSpPr>
          <p:spPr>
            <a:xfrm>
              <a:off x="7252475" y="2143800"/>
              <a:ext cx="3213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−20e-20</a:t>
              </a:r>
            </a:p>
          </p:txBody>
        </p:sp>
        <p:pic>
          <p:nvPicPr>
            <p:cNvPr id="2064" name="Picture 16">
              <a:extLst>
                <a:ext uri="{FF2B5EF4-FFF2-40B4-BE49-F238E27FC236}">
                  <a16:creationId xmlns:a16="http://schemas.microsoft.com/office/drawing/2014/main" id="{B90DC5C4-0CF4-F56D-23C8-2AB17DE74E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260" y="2639942"/>
              <a:ext cx="3660740" cy="2618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>
              <a:extLst>
                <a:ext uri="{FF2B5EF4-FFF2-40B4-BE49-F238E27FC236}">
                  <a16:creationId xmlns:a16="http://schemas.microsoft.com/office/drawing/2014/main" id="{9BD06989-FD30-A4BD-4097-14EE25BF5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8531" y="2639941"/>
              <a:ext cx="3660741" cy="2618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24A2D5-8826-EFD2-134C-E4094FCD102A}"/>
                </a:ext>
              </a:extLst>
            </p:cNvPr>
            <p:cNvCxnSpPr/>
            <p:nvPr/>
          </p:nvCxnSpPr>
          <p:spPr>
            <a:xfrm>
              <a:off x="7594600" y="2328466"/>
              <a:ext cx="0" cy="293031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27B7-831A-502E-BD6D-0D7F0BCB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E061C75F-C17C-6FA7-8F92-CE6269D5E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F11BF033-B64E-684A-4305-C26F2F320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8C490-9822-0282-F834-C6D8A23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right)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A7FC9-1511-4948-8B25-372C0B8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312FF390-BC33-01FE-CA7B-1E25146BE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0D42DD2-A83D-AFEE-750F-B62A88102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FE713C-DE14-86E9-0794-012B044AC44C}"/>
              </a:ext>
            </a:extLst>
          </p:cNvPr>
          <p:cNvSpPr txBox="1"/>
          <p:nvPr/>
        </p:nvSpPr>
        <p:spPr>
          <a:xfrm>
            <a:off x="101600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457FB-153D-2D18-B8E0-BCF76D4214C1}"/>
              </a:ext>
            </a:extLst>
          </p:cNvPr>
          <p:cNvSpPr txBox="1"/>
          <p:nvPr/>
        </p:nvSpPr>
        <p:spPr>
          <a:xfrm>
            <a:off x="101600" y="4568369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8215F-E6D1-1CD6-F5CD-C3125D2C6F5F}"/>
              </a:ext>
            </a:extLst>
          </p:cNvPr>
          <p:cNvSpPr txBox="1"/>
          <p:nvPr/>
        </p:nvSpPr>
        <p:spPr>
          <a:xfrm>
            <a:off x="101600" y="5840976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23146-A752-C947-F39A-268B97D6546D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79A5E-92EE-BC0D-08CE-182AFC392093}"/>
              </a:ext>
            </a:extLst>
          </p:cNvPr>
          <p:cNvSpPr txBox="1"/>
          <p:nvPr/>
        </p:nvSpPr>
        <p:spPr>
          <a:xfrm>
            <a:off x="3267227" y="4429869"/>
            <a:ext cx="1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right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93B4A-16B4-6D86-E88E-86553260D17A}"/>
              </a:ext>
            </a:extLst>
          </p:cNvPr>
          <p:cNvSpPr txBox="1"/>
          <p:nvPr/>
        </p:nvSpPr>
        <p:spPr>
          <a:xfrm>
            <a:off x="101600" y="193440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99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917ED-6D01-1C14-24C9-D84D5E76F117}"/>
              </a:ext>
            </a:extLst>
          </p:cNvPr>
          <p:cNvSpPr txBox="1"/>
          <p:nvPr/>
        </p:nvSpPr>
        <p:spPr>
          <a:xfrm>
            <a:off x="3365486" y="1885734"/>
            <a:ext cx="130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right</a:t>
            </a:r>
          </a:p>
        </p:txBody>
      </p:sp>
    </p:spTree>
    <p:extLst>
      <p:ext uri="{BB962C8B-B14F-4D97-AF65-F5344CB8AC3E}">
        <p14:creationId xmlns:p14="http://schemas.microsoft.com/office/powerpoint/2010/main" val="2267607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rmAutofit fontScale="90000"/>
          </a:bodyPr>
          <a:lstStyle/>
          <a:p>
            <a:r>
              <a:rPr lang="en-US" dirty="0"/>
              <a:t>Uneven grid + homo “polymer” (neg/pos surf)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A0B2CA-305D-0102-6853-106CFC8B0CD8}"/>
              </a:ext>
            </a:extLst>
          </p:cNvPr>
          <p:cNvGrpSpPr/>
          <p:nvPr/>
        </p:nvGrpSpPr>
        <p:grpSpPr>
          <a:xfrm>
            <a:off x="38100" y="1216437"/>
            <a:ext cx="4043015" cy="5029791"/>
            <a:chOff x="2594" y="1399811"/>
            <a:chExt cx="4043015" cy="5029791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8" y="1741661"/>
              <a:ext cx="3032261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531494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C2BBEAC-412B-E65E-4C06-8C8C2CEB9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" y="4116961"/>
              <a:ext cx="4043015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B07469-E52A-F2DA-DE11-1149B5990346}"/>
                </a:ext>
              </a:extLst>
            </p:cNvPr>
            <p:cNvSpPr txBox="1"/>
            <p:nvPr/>
          </p:nvSpPr>
          <p:spPr>
            <a:xfrm>
              <a:off x="511297" y="3786815"/>
              <a:ext cx="2066486" cy="37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+1e-20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4806ED-8471-FA2C-B8D3-0461A19634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7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E073F-6E9D-9A14-91D1-B6026BD55BB3}"/>
                </a:ext>
              </a:extLst>
            </p:cNvPr>
            <p:cNvSpPr txBox="1"/>
            <p:nvPr/>
          </p:nvSpPr>
          <p:spPr>
            <a:xfrm>
              <a:off x="1910309" y="5897502"/>
              <a:ext cx="918664" cy="53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41566-DD5F-69AA-C2D0-D168E4C884B4}"/>
              </a:ext>
            </a:extLst>
          </p:cNvPr>
          <p:cNvGrpSpPr/>
          <p:nvPr/>
        </p:nvGrpSpPr>
        <p:grpSpPr>
          <a:xfrm>
            <a:off x="4070849" y="1216437"/>
            <a:ext cx="4043016" cy="5040230"/>
            <a:chOff x="4005811" y="1396741"/>
            <a:chExt cx="4043016" cy="5040230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077" y="1731041"/>
              <a:ext cx="3032262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534665" y="139674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FB2799D-062A-8A7A-8981-71709FFF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811" y="4116961"/>
              <a:ext cx="4043016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35957-E2B9-1C82-3B69-D3EFAC94CD69}"/>
                </a:ext>
              </a:extLst>
            </p:cNvPr>
            <p:cNvSpPr txBox="1"/>
            <p:nvPr/>
          </p:nvSpPr>
          <p:spPr>
            <a:xfrm>
              <a:off x="4518063" y="3753433"/>
              <a:ext cx="2048602" cy="37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973081-85A4-087A-99E6-2DE0E357130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75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F8F801-BC9C-F6E3-E4E6-36591D8E991A}"/>
                </a:ext>
              </a:extLst>
            </p:cNvPr>
            <p:cNvSpPr txBox="1"/>
            <p:nvPr/>
          </p:nvSpPr>
          <p:spPr>
            <a:xfrm>
              <a:off x="5905165" y="5909476"/>
              <a:ext cx="910713" cy="52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3BA095-2AE5-BF87-E89E-F3A8CC9B0A7A}"/>
              </a:ext>
            </a:extLst>
          </p:cNvPr>
          <p:cNvGrpSpPr/>
          <p:nvPr/>
        </p:nvGrpSpPr>
        <p:grpSpPr>
          <a:xfrm>
            <a:off x="8063397" y="1251542"/>
            <a:ext cx="4043016" cy="5015524"/>
            <a:chOff x="8025028" y="1399811"/>
            <a:chExt cx="4043016" cy="5015524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892" y="1760932"/>
              <a:ext cx="3032260" cy="186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8610600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48F6D043-A69D-8932-0D21-8E9DE329B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028" y="4133798"/>
              <a:ext cx="4043016" cy="1829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B5647D-51CD-F09B-37DC-533C823D4678}"/>
                </a:ext>
              </a:extLst>
            </p:cNvPr>
            <p:cNvSpPr txBox="1"/>
            <p:nvPr/>
          </p:nvSpPr>
          <p:spPr>
            <a:xfrm>
              <a:off x="8818077" y="3780766"/>
              <a:ext cx="1740488" cy="31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80E16F-FBEE-D204-A7FD-95EE2E0A0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86" y="1834882"/>
              <a:ext cx="0" cy="3935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67C212-CC99-BE85-7EF6-1B239232F7D7}"/>
                </a:ext>
              </a:extLst>
            </p:cNvPr>
            <p:cNvSpPr txBox="1"/>
            <p:nvPr/>
          </p:nvSpPr>
          <p:spPr>
            <a:xfrm>
              <a:off x="10151911" y="5967177"/>
              <a:ext cx="773740" cy="448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3749</TotalTime>
  <Words>1042</Words>
  <Application>Microsoft Office PowerPoint</Application>
  <PresentationFormat>Widescreen</PresentationFormat>
  <Paragraphs>170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Uneven grid (theory)</vt:lpstr>
      <vt:lpstr>Uneven grid (N)</vt:lpstr>
      <vt:lpstr>Uneven grid (Lx, left)</vt:lpstr>
      <vt:lpstr>Uneven grid (Lx, right)</vt:lpstr>
      <vt:lpstr>Uneven grid + homo “polymer” (neg/pos surf)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95</cp:revision>
  <dcterms:created xsi:type="dcterms:W3CDTF">2022-03-28T18:43:16Z</dcterms:created>
  <dcterms:modified xsi:type="dcterms:W3CDTF">2024-10-18T22:01:38Z</dcterms:modified>
</cp:coreProperties>
</file>