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245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237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237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237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237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32" y="1279754"/>
            <a:ext cx="3314670" cy="23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27" y="1261857"/>
            <a:ext cx="3314671" cy="23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31" y="3760030"/>
            <a:ext cx="3198269" cy="22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27" y="3747485"/>
            <a:ext cx="3180417" cy="23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915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76</cp:revision>
  <dcterms:created xsi:type="dcterms:W3CDTF">2022-03-28T18:43:16Z</dcterms:created>
  <dcterms:modified xsi:type="dcterms:W3CDTF">2024-10-17T21:55:48Z</dcterms:modified>
</cp:coreProperties>
</file>