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6851A8-4028-1BB7-CCD4-A401886BFE8D}"/>
              </a:ext>
            </a:extLst>
          </p:cNvPr>
          <p:cNvCxnSpPr>
            <a:cxnSpLocks/>
          </p:cNvCxnSpPr>
          <p:nvPr/>
        </p:nvCxnSpPr>
        <p:spPr>
          <a:xfrm>
            <a:off x="9298188" y="2258850"/>
            <a:ext cx="0" cy="1360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2C74-52FA-4459-B034-AEB3F3633EB4}"/>
              </a:ext>
            </a:extLst>
          </p:cNvPr>
          <p:cNvCxnSpPr>
            <a:cxnSpLocks/>
          </p:cNvCxnSpPr>
          <p:nvPr/>
        </p:nvCxnSpPr>
        <p:spPr>
          <a:xfrm>
            <a:off x="9298188" y="3619155"/>
            <a:ext cx="2893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46</cp:revision>
  <dcterms:created xsi:type="dcterms:W3CDTF">2022-03-28T18:43:16Z</dcterms:created>
  <dcterms:modified xsi:type="dcterms:W3CDTF">2022-08-11T20:33:40Z</dcterms:modified>
</cp:coreProperties>
</file>