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8" r:id="rId6"/>
    <p:sldId id="280" r:id="rId7"/>
    <p:sldId id="282" r:id="rId8"/>
    <p:sldId id="279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C5F294-EA7E-DC53-56D7-0D12DF2C0185}"/>
              </a:ext>
            </a:extLst>
          </p:cNvPr>
          <p:cNvSpPr/>
          <p:nvPr/>
        </p:nvSpPr>
        <p:spPr>
          <a:xfrm>
            <a:off x="8521699" y="4317999"/>
            <a:ext cx="2116667" cy="931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F2C9C0E-1802-5F84-9B00-47EB564D013C}"/>
              </a:ext>
            </a:extLst>
          </p:cNvPr>
          <p:cNvGrpSpPr/>
          <p:nvPr/>
        </p:nvGrpSpPr>
        <p:grpSpPr>
          <a:xfrm>
            <a:off x="5716176" y="966987"/>
            <a:ext cx="6005468" cy="2809808"/>
            <a:chOff x="6006943" y="597822"/>
            <a:chExt cx="6826184" cy="31937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6D54CF-93ED-5BB7-3B14-94E9DB7B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901" y="973046"/>
              <a:ext cx="3892067" cy="245595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412675" y="1881203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1A96B8-118F-8E50-967E-F9DBAC3E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72336" y="597822"/>
              <a:ext cx="2160791" cy="31937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2983544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Lxy10, 15 prog</a:t>
            </a:r>
          </a:p>
        </p:txBody>
      </p: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5960</TotalTime>
  <Words>474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62</cp:revision>
  <dcterms:created xsi:type="dcterms:W3CDTF">2023-07-26T17:49:20Z</dcterms:created>
  <dcterms:modified xsi:type="dcterms:W3CDTF">2024-03-23T01:33:05Z</dcterms:modified>
</cp:coreProperties>
</file>