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0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NLH Progress Update: </a:t>
            </a:r>
            <a:br>
              <a:rPr lang="en-US" dirty="0"/>
            </a:br>
            <a:r>
              <a:rPr lang="en-US" dirty="0"/>
              <a:t>Pure fitting and Mixture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But 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blipFill>
                <a:blip r:embed="rId3"/>
                <a:stretch>
                  <a:fillRect l="-959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9244BCB-1543-431E-EB20-3ABF74FBF572}"/>
              </a:ext>
            </a:extLst>
          </p:cNvPr>
          <p:cNvSpPr/>
          <p:nvPr/>
        </p:nvSpPr>
        <p:spPr>
          <a:xfrm>
            <a:off x="1434913" y="5579660"/>
            <a:ext cx="2935860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FH Equation with </a:t>
            </a:r>
            <a:r>
              <a:rPr lang="en-US" dirty="0" err="1"/>
              <a:t>v_i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6D3F0E-98A5-4CF6-9E66-85B598037D4C}"/>
              </a:ext>
            </a:extLst>
          </p:cNvPr>
          <p:cNvGrpSpPr/>
          <p:nvPr/>
        </p:nvGrpSpPr>
        <p:grpSpPr>
          <a:xfrm>
            <a:off x="691299" y="1172229"/>
            <a:ext cx="8312027" cy="2709007"/>
            <a:chOff x="3074195" y="1305743"/>
            <a:chExt cx="8312027" cy="270900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EC2EAD2-FD37-EDD4-1DD3-A069D369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6975" y="1305743"/>
              <a:ext cx="3889247" cy="270900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6223691" y="1528118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5647825" y="2256784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5647825" y="3173950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3074195" y="219594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/>
              <a:t>Sr2014 Summary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5" y="2431972"/>
            <a:ext cx="4007438" cy="32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5207055" y="231448"/>
            <a:ext cx="6783239" cy="1256843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02" y="2431971"/>
            <a:ext cx="4390509" cy="31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619F4-8539-B4B1-5F3B-C88822FC4D1C}"/>
              </a:ext>
            </a:extLst>
          </p:cNvPr>
          <p:cNvGrpSpPr/>
          <p:nvPr/>
        </p:nvGrpSpPr>
        <p:grpSpPr>
          <a:xfrm>
            <a:off x="696562" y="2026284"/>
            <a:ext cx="4585447" cy="3472776"/>
            <a:chOff x="927847" y="1963532"/>
            <a:chExt cx="4585447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/>
            <a:stretch/>
          </p:blipFill>
          <p:spPr bwMode="auto">
            <a:xfrm>
              <a:off x="927847" y="2332864"/>
              <a:ext cx="4585447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1524000" y="1963532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412BA-5DB0-C602-1C17-2497F689AC04}"/>
              </a:ext>
            </a:extLst>
          </p:cNvPr>
          <p:cNvGrpSpPr/>
          <p:nvPr/>
        </p:nvGrpSpPr>
        <p:grpSpPr>
          <a:xfrm>
            <a:off x="6425009" y="2026284"/>
            <a:ext cx="4762944" cy="3472776"/>
            <a:chOff x="6425009" y="2026284"/>
            <a:chExt cx="4762944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7068670" y="202628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6425009" y="2432493"/>
              <a:ext cx="4762944" cy="3066567"/>
              <a:chOff x="6425009" y="2432493"/>
              <a:chExt cx="4762944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4762944" cy="2568790"/>
                <a:chOff x="6299503" y="2321861"/>
                <a:chExt cx="4762944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/>
                <a:stretch/>
              </p:blipFill>
              <p:spPr bwMode="auto">
                <a:xfrm>
                  <a:off x="6299503" y="2321861"/>
                  <a:ext cx="4762944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5447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4179E7-91D2-D6BC-D8D1-EA42F734E829}"/>
              </a:ext>
            </a:extLst>
          </p:cNvPr>
          <p:cNvSpPr/>
          <p:nvPr/>
        </p:nvSpPr>
        <p:spPr>
          <a:xfrm>
            <a:off x="10755406" y="6132344"/>
            <a:ext cx="1331258" cy="57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Outdated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50C492-8018-C4B6-ABA8-9D577517EF6A}"/>
              </a:ext>
            </a:extLst>
          </p:cNvPr>
          <p:cNvSpPr/>
          <p:nvPr/>
        </p:nvSpPr>
        <p:spPr>
          <a:xfrm>
            <a:off x="5163671" y="3490174"/>
            <a:ext cx="93232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 of mixtures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Charge of heterogeneous negative block of NFH (blocks 2 &amp; 3)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222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NLH Progress Update:  Pure fitting and Mixture coding</vt:lpstr>
      <vt:lpstr>Model Overview</vt:lpstr>
      <vt:lpstr>Protein Charge Distribution</vt:lpstr>
      <vt:lpstr>Sr2014 Summary</vt:lpstr>
      <vt:lpstr>Characterization</vt:lpstr>
      <vt:lpstr>Fitting pure NFL and NFH</vt:lpstr>
      <vt:lpstr>Mixture of NFL and NFH (by mol fraction)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</cp:revision>
  <dcterms:created xsi:type="dcterms:W3CDTF">2023-01-30T04:46:42Z</dcterms:created>
  <dcterms:modified xsi:type="dcterms:W3CDTF">2023-01-30T21:40:57Z</dcterms:modified>
</cp:coreProperties>
</file>