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9" r:id="rId6"/>
    <p:sldId id="278" r:id="rId7"/>
    <p:sldId id="280" r:id="rId8"/>
    <p:sldId id="282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4979049" y="6282267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CC19-6FF1-1630-E36F-B7C47563F09D}"/>
              </a:ext>
            </a:extLst>
          </p:cNvPr>
          <p:cNvGrpSpPr/>
          <p:nvPr/>
        </p:nvGrpSpPr>
        <p:grpSpPr>
          <a:xfrm>
            <a:off x="3693174" y="1075268"/>
            <a:ext cx="2571750" cy="2111324"/>
            <a:chOff x="3829050" y="1016001"/>
            <a:chExt cx="2571750" cy="2111324"/>
          </a:xfrm>
        </p:grpSpPr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8AC63B76-5C2A-0D05-AEEC-2251CCE9C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1016001"/>
              <a:ext cx="2571750" cy="211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F23D9C-E457-4C5F-409A-144F72FAA683}"/>
                </a:ext>
              </a:extLst>
            </p:cNvPr>
            <p:cNvSpPr txBox="1"/>
            <p:nvPr/>
          </p:nvSpPr>
          <p:spPr>
            <a:xfrm>
              <a:off x="5008032" y="1244238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 mM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5F23E-2118-B4FF-DC37-4D1BA27A118A}"/>
              </a:ext>
            </a:extLst>
          </p:cNvPr>
          <p:cNvGrpSpPr/>
          <p:nvPr/>
        </p:nvGrpSpPr>
        <p:grpSpPr>
          <a:xfrm>
            <a:off x="6264924" y="2136145"/>
            <a:ext cx="2505484" cy="2056922"/>
            <a:chOff x="5724116" y="1075268"/>
            <a:chExt cx="2505484" cy="2056922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E5C283FF-6313-AA96-5AB1-24FC1848D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16" y="1075268"/>
              <a:ext cx="2505484" cy="205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F3BE37-8E24-B40A-3819-D95DA69B376C}"/>
                </a:ext>
              </a:extLst>
            </p:cNvPr>
            <p:cNvSpPr txBox="1"/>
            <p:nvPr/>
          </p:nvSpPr>
          <p:spPr>
            <a:xfrm>
              <a:off x="6852296" y="1303504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10 mM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067F9A-4DDB-D1B8-C04F-A0007BE6EDB0}"/>
              </a:ext>
            </a:extLst>
          </p:cNvPr>
          <p:cNvGrpSpPr/>
          <p:nvPr/>
        </p:nvGrpSpPr>
        <p:grpSpPr>
          <a:xfrm>
            <a:off x="8229600" y="2136145"/>
            <a:ext cx="2571750" cy="2111324"/>
            <a:chOff x="7688792" y="1075268"/>
            <a:chExt cx="2571750" cy="2111324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A9F20708-556B-C432-451B-C9BF12004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792" y="1075268"/>
              <a:ext cx="2571750" cy="211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41674C-51F6-E02F-CF74-B7D45C521783}"/>
                </a:ext>
              </a:extLst>
            </p:cNvPr>
            <p:cNvSpPr txBox="1"/>
            <p:nvPr/>
          </p:nvSpPr>
          <p:spPr>
            <a:xfrm>
              <a:off x="8883001" y="1303503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25 mM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7E2AE0-BE03-D62F-F62D-7ABD25F5DCEE}"/>
              </a:ext>
            </a:extLst>
          </p:cNvPr>
          <p:cNvGrpSpPr/>
          <p:nvPr/>
        </p:nvGrpSpPr>
        <p:grpSpPr>
          <a:xfrm>
            <a:off x="3689646" y="3048000"/>
            <a:ext cx="2513468" cy="1974314"/>
            <a:chOff x="3689646" y="3048000"/>
            <a:chExt cx="2513468" cy="1974314"/>
          </a:xfrm>
        </p:grpSpPr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FB4B46D3-CD87-0EDC-DB9E-566E5D8C8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646" y="3048000"/>
              <a:ext cx="2513468" cy="1974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FCDB6F-024D-1080-5477-D37F323EC4A5}"/>
                </a:ext>
              </a:extLst>
            </p:cNvPr>
            <p:cNvSpPr txBox="1"/>
            <p:nvPr/>
          </p:nvSpPr>
          <p:spPr>
            <a:xfrm>
              <a:off x="4897353" y="3275111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>
            <a:extLst>
              <a:ext uri="{FF2B5EF4-FFF2-40B4-BE49-F238E27FC236}">
                <a16:creationId xmlns:a16="http://schemas.microsoft.com/office/drawing/2014/main" id="{057207A0-F866-3DBD-FA46-24367D4F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33"/>
            <a:ext cx="2698618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B109151C-ACBB-3625-97EA-A4C87FE0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" y="4253873"/>
            <a:ext cx="2651576" cy="21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034" y="2272002"/>
            <a:ext cx="1161318" cy="3218956"/>
          </a:xfrm>
          <a:prstGeom prst="rect">
            <a:avLst/>
          </a:prstGeom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C2847ECF-A878-06E8-BD85-7147BD97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53" y="2593997"/>
            <a:ext cx="2698619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E8CB0-A96B-A6B5-802E-4C8EA5283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1"/>
          <a:stretch/>
        </p:blipFill>
        <p:spPr bwMode="auto">
          <a:xfrm>
            <a:off x="6052313" y="2593998"/>
            <a:ext cx="2142670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F500C6-D7D5-2C4F-0533-4EA7D1AD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1"/>
          <a:stretch/>
        </p:blipFill>
        <p:spPr bwMode="auto">
          <a:xfrm>
            <a:off x="4140795" y="2593996"/>
            <a:ext cx="2142670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0D9425B-DFD9-F4CE-DB40-16F7D6111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7"/>
          <a:stretch/>
        </p:blipFill>
        <p:spPr bwMode="auto">
          <a:xfrm>
            <a:off x="2232957" y="2615812"/>
            <a:ext cx="2148991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1325563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0CDAD2-9CF5-C1AE-B47C-52075630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4" y="1325563"/>
            <a:ext cx="3551655" cy="27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8809</TotalTime>
  <Words>550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74</cp:revision>
  <dcterms:created xsi:type="dcterms:W3CDTF">2023-07-26T17:49:20Z</dcterms:created>
  <dcterms:modified xsi:type="dcterms:W3CDTF">2024-03-30T01:22:51Z</dcterms:modified>
</cp:coreProperties>
</file>