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  <a:p>
            <a:endParaRPr lang="en-US" sz="1200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0" y="112118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32749" y="112118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25297" y="115629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1011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94</cp:revision>
  <dcterms:created xsi:type="dcterms:W3CDTF">2022-03-28T18:43:16Z</dcterms:created>
  <dcterms:modified xsi:type="dcterms:W3CDTF">2024-10-18T20:51:01Z</dcterms:modified>
</cp:coreProperties>
</file>