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84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polymer; m = 0.08)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205E4-0E5A-EE1F-D8B1-076E78BC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383E-4E99-9DAC-CEC0-040C41F1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polymer; m = 0.35)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06975-A81E-BB32-7CB0-B6242DFA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D00D14-E7D1-EB04-EFA0-20FA7F846F29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D2C13F-FEBF-420E-5700-A1F7D1DAB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4E23A-C196-5A26-7143-FACB7AA14549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A6397-0376-66B4-71AB-01D7C54693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4A773F-3AC1-23FC-B0A9-965F8B59909A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8270D-18CA-CB72-F4EB-B995537AC0F6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4E3C4-AE07-90F4-AE0C-8F2D2FFE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3" y="1485240"/>
            <a:ext cx="4874425" cy="30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BFDE9-900A-7E97-5384-D080E4F3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7922"/>
            <a:ext cx="4933062" cy="3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3E1697-CCED-8B3F-57EC-C3D98896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5" y="2282753"/>
            <a:ext cx="5179173" cy="3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52FBBD-B441-03D2-BCC4-F0F3034F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0" y="1131210"/>
            <a:ext cx="5082688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626F83-0A74-4F50-DC28-AA3936D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7" y="4063935"/>
            <a:ext cx="3542830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7C13B-2D61-14A1-8554-DA7D7C75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2" y="2237166"/>
            <a:ext cx="5233765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F44487-C105-7F26-D350-6CBE2AAD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1047587"/>
            <a:ext cx="4994555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C00167-5AD3-5FE6-A327-821DE648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3859049"/>
            <a:ext cx="3586037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3000657" y="5725505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068C8B-B385-9229-6774-C38AEA54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94" y="2071046"/>
            <a:ext cx="6154285" cy="33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7EDD-7C24-3E6E-A4EB-EB625834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2" y="2071045"/>
            <a:ext cx="5322817" cy="33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A20BE-562A-3103-ECA6-DFA365DD7539}"/>
              </a:ext>
            </a:extLst>
          </p:cNvPr>
          <p:cNvSpPr txBox="1"/>
          <p:nvPr/>
        </p:nvSpPr>
        <p:spPr>
          <a:xfrm>
            <a:off x="3376762" y="6382921"/>
            <a:ext cx="543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 = 0.35, d = 0.50, x = [0, 5.5]. m = 0.08 did not work for sig3.0+</a:t>
            </a:r>
          </a:p>
        </p:txBody>
      </p:sp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3FB72-C8B7-CB8F-53B5-593295DD93A9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7358</TotalTime>
  <Words>1392</Words>
  <Application>Microsoft Office PowerPoint</Application>
  <PresentationFormat>Widescreen</PresentationFormat>
  <Paragraphs>225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polymer; m = 0.08)</vt:lpstr>
      <vt:lpstr>Surface charge (neutral polymer; m = 0.35)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115</cp:revision>
  <dcterms:created xsi:type="dcterms:W3CDTF">2022-03-28T18:43:16Z</dcterms:created>
  <dcterms:modified xsi:type="dcterms:W3CDTF">2024-11-16T07:26:29Z</dcterms:modified>
</cp:coreProperties>
</file>