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83" r:id="rId5"/>
    <p:sldId id="284" r:id="rId6"/>
    <p:sldId id="285" r:id="rId7"/>
    <p:sldId id="286" r:id="rId8"/>
    <p:sldId id="288" r:id="rId9"/>
    <p:sldId id="276" r:id="rId10"/>
    <p:sldId id="279" r:id="rId11"/>
    <p:sldId id="278" r:id="rId12"/>
    <p:sldId id="280" r:id="rId13"/>
    <p:sldId id="282" r:id="rId14"/>
    <p:sldId id="268" r:id="rId15"/>
    <p:sldId id="267" r:id="rId16"/>
    <p:sldId id="266" r:id="rId17"/>
    <p:sldId id="265" r:id="rId18"/>
    <p:sldId id="258" r:id="rId19"/>
    <p:sldId id="263" r:id="rId20"/>
    <p:sldId id="26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1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7CED157-D1E9-32EE-CB3E-6A7E1D80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04" y="4820102"/>
            <a:ext cx="3139809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C9C460-27E2-0C66-D8AB-BC039C21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36" y="2824439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1ECAD9F-DD0C-2C87-96AD-51DD52F2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5" y="950240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5F5BF4D-3BD6-C323-26DA-255C08EE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DAA116-88D2-6DFD-876C-698B6103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1A221EC-3266-E3BA-B750-4DA0BFB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0187515-38F5-609A-7BC2-03E38C82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92ACB1-CAFF-EB8F-C7A8-52B777C7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91" y="83917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A4A984-8163-1EBB-1DEA-F5908811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92" y="2815813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58D40F-609E-EE43-5616-87EBF5A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795" y="4954556"/>
            <a:ext cx="2943046" cy="19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12797</TotalTime>
  <Words>582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97</cp:revision>
  <dcterms:created xsi:type="dcterms:W3CDTF">2023-07-26T17:49:20Z</dcterms:created>
  <dcterms:modified xsi:type="dcterms:W3CDTF">2024-08-05T21:42:38Z</dcterms:modified>
</cp:coreProperties>
</file>