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64" r:id="rId5"/>
    <p:sldId id="265" r:id="rId6"/>
    <p:sldId id="258" r:id="rId7"/>
    <p:sldId id="259" r:id="rId8"/>
    <p:sldId id="260" r:id="rId9"/>
    <p:sldId id="261" r:id="rId10"/>
    <p:sldId id="266" r:id="rId11"/>
    <p:sldId id="263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44617"/>
            <a:ext cx="10515600" cy="8001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 flipH="1"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EE7C-AC8C-4DA0-99E0-180A3BA5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Cooperative Collapse of the Dilute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66F5-52C9-477F-B0A9-29281636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40" y="1239988"/>
            <a:ext cx="10810875" cy="534516"/>
          </a:xfrm>
        </p:spPr>
        <p:txBody>
          <a:bodyPr>
            <a:normAutofit/>
          </a:bodyPr>
          <a:lstStyle/>
          <a:p>
            <a:r>
              <a:rPr lang="en-US" sz="2400" dirty="0"/>
              <a:t>How does internal structure affect response to salt concentration?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F0BC0-3E70-45CB-A804-D91062F9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946CCA-C2F4-45E5-8076-3C4BED67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5" y="2326001"/>
            <a:ext cx="4775172" cy="393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42ACC8A-6055-4E46-A752-F724BE4DBBFB}"/>
              </a:ext>
            </a:extLst>
          </p:cNvPr>
          <p:cNvGrpSpPr/>
          <p:nvPr/>
        </p:nvGrpSpPr>
        <p:grpSpPr>
          <a:xfrm>
            <a:off x="1061443" y="3101084"/>
            <a:ext cx="2248473" cy="2092173"/>
            <a:chOff x="1061443" y="3101084"/>
            <a:chExt cx="2248473" cy="20921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93D0FF-C0FF-4E91-B8CA-7736B16284F9}"/>
                </a:ext>
              </a:extLst>
            </p:cNvPr>
            <p:cNvSpPr/>
            <p:nvPr/>
          </p:nvSpPr>
          <p:spPr>
            <a:xfrm rot="994154">
              <a:off x="2744294" y="3101084"/>
              <a:ext cx="565622" cy="2092173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04734A-3B26-4E26-9E58-00E001E5D4D6}"/>
                </a:ext>
              </a:extLst>
            </p:cNvPr>
            <p:cNvSpPr txBox="1"/>
            <p:nvPr/>
          </p:nvSpPr>
          <p:spPr>
            <a:xfrm>
              <a:off x="1061443" y="3429000"/>
              <a:ext cx="1893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Lucida grande" panose="020B0502040204020203"/>
                </a:rPr>
                <a:t>Dramatic collapse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41E83A1-66B6-4133-B1DB-9A8D0E9AF36F}"/>
              </a:ext>
            </a:extLst>
          </p:cNvPr>
          <p:cNvGrpSpPr/>
          <p:nvPr/>
        </p:nvGrpSpPr>
        <p:grpSpPr>
          <a:xfrm>
            <a:off x="5376382" y="1854231"/>
            <a:ext cx="3713022" cy="4859152"/>
            <a:chOff x="6054330" y="1839383"/>
            <a:chExt cx="3713022" cy="48591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8B3D28-6F8B-4746-B1B4-DE5D955796B0}"/>
                </a:ext>
              </a:extLst>
            </p:cNvPr>
            <p:cNvGrpSpPr/>
            <p:nvPr/>
          </p:nvGrpSpPr>
          <p:grpSpPr>
            <a:xfrm>
              <a:off x="6054330" y="4222053"/>
              <a:ext cx="3713022" cy="2476482"/>
              <a:chOff x="1495758" y="3407394"/>
              <a:chExt cx="3713022" cy="2476482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832EF0E-7D15-49A4-A343-C337E08F9CA4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D60050E-DE52-4680-A868-47C4188AB097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534D114-56F8-4707-8D5B-74E119D84AB4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9F60878-2BCD-4630-BA40-D1FCF947665F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065A79B-B331-4006-B5C1-A81C34AC95B4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6A9E830-CD34-4512-AFDA-4DE1083163F1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AA3A3B-5A51-42FF-9979-F313FE550A07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CED9811-2D54-4256-91DF-A19A6C577E5A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8D14491-2552-45E0-B7B5-3F5052C4459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9F3390-C3BB-47DE-9064-E9198164AA2D}"/>
                </a:ext>
              </a:extLst>
            </p:cNvPr>
            <p:cNvGrpSpPr/>
            <p:nvPr/>
          </p:nvGrpSpPr>
          <p:grpSpPr>
            <a:xfrm>
              <a:off x="6054330" y="1839383"/>
              <a:ext cx="3713022" cy="2476482"/>
              <a:chOff x="1495758" y="3407394"/>
              <a:chExt cx="3713022" cy="247648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3A9D74-D894-4060-BF76-8FD1D8C741D8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D82D90E-E864-4264-9661-E06D3A251E8D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E07D6B-81D5-4561-A0B9-691D2465F155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861FC51-03D4-4747-9E2B-920B5A569424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CB3CB9E-C7D6-41E9-8950-8985AD236375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E8B17B4-63B5-4157-964E-84D6F5F2022F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2ED5186-CA45-453A-AE6F-7E857DDD7D79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F3FE278-50F1-42AE-9621-9A102CAD9198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E2C55F-2D35-47E2-9406-741B6EC7B4C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8B12F0-3B30-42AC-A9C9-AACB7653A840}"/>
              </a:ext>
            </a:extLst>
          </p:cNvPr>
          <p:cNvGrpSpPr/>
          <p:nvPr/>
        </p:nvGrpSpPr>
        <p:grpSpPr>
          <a:xfrm>
            <a:off x="5375923" y="1823984"/>
            <a:ext cx="3929427" cy="4982806"/>
            <a:chOff x="3320265" y="1471114"/>
            <a:chExt cx="3929427" cy="498280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9F49C4-63DC-4DFC-B8D5-A0AB92C9FBD8}"/>
                </a:ext>
              </a:extLst>
            </p:cNvPr>
            <p:cNvSpPr/>
            <p:nvPr/>
          </p:nvSpPr>
          <p:spPr>
            <a:xfrm>
              <a:off x="3320266" y="1471114"/>
              <a:ext cx="3929426" cy="4982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5FE553A-8D7E-47FF-B196-26D4F1D8327B}"/>
                </a:ext>
              </a:extLst>
            </p:cNvPr>
            <p:cNvGrpSpPr/>
            <p:nvPr/>
          </p:nvGrpSpPr>
          <p:grpSpPr>
            <a:xfrm>
              <a:off x="3320265" y="3879868"/>
              <a:ext cx="3713022" cy="2476482"/>
              <a:chOff x="1495758" y="3407394"/>
              <a:chExt cx="3713022" cy="2476482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BD3981B-6296-4CA5-9DA0-2D1A979C0215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B31426-06D3-4431-9423-983A4E9F9B53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7298695-4051-44AA-9E92-FA7730E57CB3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EE974C4-9E17-4588-86D2-4C64B8C0BF42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FC175AC-0327-4A95-A213-43CBDDFF1DBE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3AE072D0-FD5A-44B7-9B2F-09C87ED7B72A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83AC67B-52EF-4387-BA46-0B6FF5D1D9D0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1DA7A27-BC83-423B-A0AF-27CE835CCF15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61F1ADF-C3B4-4170-88A9-3B2D15A35F83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1C05F25-F6DE-4A5F-B6C3-2F801EB8FC3E}"/>
                </a:ext>
              </a:extLst>
            </p:cNvPr>
            <p:cNvSpPr/>
            <p:nvPr/>
          </p:nvSpPr>
          <p:spPr>
            <a:xfrm rot="5400000">
              <a:off x="3993508" y="109886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5C895F8-15A3-4D90-A805-DC9A9A629135}"/>
                </a:ext>
              </a:extLst>
            </p:cNvPr>
            <p:cNvSpPr/>
            <p:nvPr/>
          </p:nvSpPr>
          <p:spPr>
            <a:xfrm rot="5400000">
              <a:off x="3966577" y="1968411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05EACF9-80E5-4F54-A68C-B0986798DB26}"/>
                </a:ext>
              </a:extLst>
            </p:cNvPr>
            <p:cNvSpPr/>
            <p:nvPr/>
          </p:nvSpPr>
          <p:spPr>
            <a:xfrm rot="5400000">
              <a:off x="3966577" y="2871593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110586F-1C59-4FF4-B844-14DEA3E5057D}"/>
                </a:ext>
              </a:extLst>
            </p:cNvPr>
            <p:cNvSpPr/>
            <p:nvPr/>
          </p:nvSpPr>
          <p:spPr>
            <a:xfrm rot="5400000">
              <a:off x="3589394" y="2473861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7DDE509-6A17-4C00-8F91-F8A8124D527E}"/>
                </a:ext>
              </a:extLst>
            </p:cNvPr>
            <p:cNvSpPr/>
            <p:nvPr/>
          </p:nvSpPr>
          <p:spPr>
            <a:xfrm rot="5400000">
              <a:off x="3556041" y="3384229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904EC7-2602-44BB-85A2-F88D48D62D4E}"/>
                </a:ext>
              </a:extLst>
            </p:cNvPr>
            <p:cNvSpPr/>
            <p:nvPr/>
          </p:nvSpPr>
          <p:spPr>
            <a:xfrm rot="5400000">
              <a:off x="3611952" y="1609526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5309E35-5599-4E0C-BBCB-21C34D542AB1}"/>
                </a:ext>
              </a:extLst>
            </p:cNvPr>
            <p:cNvSpPr/>
            <p:nvPr/>
          </p:nvSpPr>
          <p:spPr>
            <a:xfrm>
              <a:off x="3467040" y="2079765"/>
              <a:ext cx="3566247" cy="559682"/>
            </a:xfrm>
            <a:custGeom>
              <a:avLst/>
              <a:gdLst>
                <a:gd name="connsiteX0" fmla="*/ 0 w 3566247"/>
                <a:gd name="connsiteY0" fmla="*/ 268772 h 559682"/>
                <a:gd name="connsiteX1" fmla="*/ 558800 w 3566247"/>
                <a:gd name="connsiteY1" fmla="*/ 243372 h 559682"/>
                <a:gd name="connsiteX2" fmla="*/ 304800 w 3566247"/>
                <a:gd name="connsiteY2" fmla="*/ 116372 h 559682"/>
                <a:gd name="connsiteX3" fmla="*/ 601134 w 3566247"/>
                <a:gd name="connsiteY3" fmla="*/ 336506 h 559682"/>
                <a:gd name="connsiteX4" fmla="*/ 1100667 w 3566247"/>
                <a:gd name="connsiteY4" fmla="*/ 184106 h 559682"/>
                <a:gd name="connsiteX5" fmla="*/ 1032934 w 3566247"/>
                <a:gd name="connsiteY5" fmla="*/ 319572 h 559682"/>
                <a:gd name="connsiteX6" fmla="*/ 829734 w 3566247"/>
                <a:gd name="connsiteY6" fmla="*/ 116372 h 559682"/>
                <a:gd name="connsiteX7" fmla="*/ 1490134 w 3566247"/>
                <a:gd name="connsiteY7" fmla="*/ 294172 h 559682"/>
                <a:gd name="connsiteX8" fmla="*/ 2912534 w 3566247"/>
                <a:gd name="connsiteY8" fmla="*/ 260306 h 559682"/>
                <a:gd name="connsiteX9" fmla="*/ 2133600 w 3566247"/>
                <a:gd name="connsiteY9" fmla="*/ 6306 h 559682"/>
                <a:gd name="connsiteX10" fmla="*/ 2286000 w 3566247"/>
                <a:gd name="connsiteY10" fmla="*/ 556639 h 559682"/>
                <a:gd name="connsiteX11" fmla="*/ 3437467 w 3566247"/>
                <a:gd name="connsiteY11" fmla="*/ 234906 h 559682"/>
                <a:gd name="connsiteX12" fmla="*/ 3488267 w 3566247"/>
                <a:gd name="connsiteY12" fmla="*/ 387306 h 55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66247" h="559682">
                  <a:moveTo>
                    <a:pt x="0" y="268772"/>
                  </a:moveTo>
                  <a:cubicBezTo>
                    <a:pt x="254000" y="268772"/>
                    <a:pt x="508000" y="268772"/>
                    <a:pt x="558800" y="243372"/>
                  </a:cubicBezTo>
                  <a:cubicBezTo>
                    <a:pt x="609600" y="217972"/>
                    <a:pt x="297744" y="100850"/>
                    <a:pt x="304800" y="116372"/>
                  </a:cubicBezTo>
                  <a:cubicBezTo>
                    <a:pt x="311856" y="131894"/>
                    <a:pt x="468490" y="325217"/>
                    <a:pt x="601134" y="336506"/>
                  </a:cubicBezTo>
                  <a:cubicBezTo>
                    <a:pt x="733779" y="347795"/>
                    <a:pt x="1028700" y="186928"/>
                    <a:pt x="1100667" y="184106"/>
                  </a:cubicBezTo>
                  <a:cubicBezTo>
                    <a:pt x="1172634" y="181284"/>
                    <a:pt x="1078090" y="330861"/>
                    <a:pt x="1032934" y="319572"/>
                  </a:cubicBezTo>
                  <a:cubicBezTo>
                    <a:pt x="987779" y="308283"/>
                    <a:pt x="753534" y="120605"/>
                    <a:pt x="829734" y="116372"/>
                  </a:cubicBezTo>
                  <a:cubicBezTo>
                    <a:pt x="905934" y="112139"/>
                    <a:pt x="1143001" y="270183"/>
                    <a:pt x="1490134" y="294172"/>
                  </a:cubicBezTo>
                  <a:cubicBezTo>
                    <a:pt x="1837267" y="318161"/>
                    <a:pt x="2805290" y="308284"/>
                    <a:pt x="2912534" y="260306"/>
                  </a:cubicBezTo>
                  <a:cubicBezTo>
                    <a:pt x="3019778" y="212328"/>
                    <a:pt x="2238022" y="-43083"/>
                    <a:pt x="2133600" y="6306"/>
                  </a:cubicBezTo>
                  <a:cubicBezTo>
                    <a:pt x="2029178" y="55695"/>
                    <a:pt x="2068689" y="518539"/>
                    <a:pt x="2286000" y="556639"/>
                  </a:cubicBezTo>
                  <a:cubicBezTo>
                    <a:pt x="2503311" y="594739"/>
                    <a:pt x="3237089" y="263128"/>
                    <a:pt x="3437467" y="234906"/>
                  </a:cubicBezTo>
                  <a:cubicBezTo>
                    <a:pt x="3637845" y="206684"/>
                    <a:pt x="3563056" y="296995"/>
                    <a:pt x="3488267" y="387306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ED61CF-888E-495F-95D4-99E93AE06363}"/>
                </a:ext>
              </a:extLst>
            </p:cNvPr>
            <p:cNvSpPr/>
            <p:nvPr/>
          </p:nvSpPr>
          <p:spPr>
            <a:xfrm rot="5400000">
              <a:off x="3942852" y="254196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771BBAC-9857-454F-B73C-0A3E2819A0E6}"/>
                </a:ext>
              </a:extLst>
            </p:cNvPr>
            <p:cNvSpPr/>
            <p:nvPr/>
          </p:nvSpPr>
          <p:spPr>
            <a:xfrm rot="5400000">
              <a:off x="2217162" y="2600301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4CE80A6-E0A3-4E88-9C17-3EB2DF8A24C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09502"/>
              <a:ext cx="0" cy="70762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654B5FE-BD2A-41DA-9D45-238E3531A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664549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12106F7-3A39-4B4D-908F-CC90717C6362}"/>
              </a:ext>
            </a:extLst>
          </p:cNvPr>
          <p:cNvGrpSpPr/>
          <p:nvPr/>
        </p:nvGrpSpPr>
        <p:grpSpPr>
          <a:xfrm>
            <a:off x="5375064" y="1848048"/>
            <a:ext cx="3929427" cy="4968917"/>
            <a:chOff x="4131286" y="1562511"/>
            <a:chExt cx="3929427" cy="496891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88FC462-D273-41DA-86B1-22A8F20C1D13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1C914FF-985C-4267-B82F-9E26A52368B5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A3BCE16-9CF2-4FD9-8BC2-0947DFBBE067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0E104A4-AB0F-4E2B-A6E9-F1B1436388D6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CCEC30-B5B4-48BB-9F1C-7715E258337F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6EB8FFC-14FD-42A9-A023-66A7DEE8D416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7295D04-9CFF-494B-87E7-B74A3F3186EA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98D414-0870-4798-B76D-125066CC1970}"/>
                </a:ext>
              </a:extLst>
            </p:cNvPr>
            <p:cNvSpPr/>
            <p:nvPr/>
          </p:nvSpPr>
          <p:spPr>
            <a:xfrm>
              <a:off x="4281997" y="5414170"/>
              <a:ext cx="3479689" cy="844381"/>
            </a:xfrm>
            <a:custGeom>
              <a:avLst/>
              <a:gdLst>
                <a:gd name="connsiteX0" fmla="*/ 0 w 3562311"/>
                <a:gd name="connsiteY0" fmla="*/ 254391 h 546892"/>
                <a:gd name="connsiteX1" fmla="*/ 352425 w 3562311"/>
                <a:gd name="connsiteY1" fmla="*/ 149616 h 546892"/>
                <a:gd name="connsiteX2" fmla="*/ 695325 w 3562311"/>
                <a:gd name="connsiteY2" fmla="*/ 330591 h 546892"/>
                <a:gd name="connsiteX3" fmla="*/ 838200 w 3562311"/>
                <a:gd name="connsiteY3" fmla="*/ 111516 h 546892"/>
                <a:gd name="connsiteX4" fmla="*/ 1543050 w 3562311"/>
                <a:gd name="connsiteY4" fmla="*/ 225816 h 546892"/>
                <a:gd name="connsiteX5" fmla="*/ 1866900 w 3562311"/>
                <a:gd name="connsiteY5" fmla="*/ 6741 h 546892"/>
                <a:gd name="connsiteX6" fmla="*/ 2047875 w 3562311"/>
                <a:gd name="connsiteY6" fmla="*/ 530616 h 546892"/>
                <a:gd name="connsiteX7" fmla="*/ 1724025 w 3562311"/>
                <a:gd name="connsiteY7" fmla="*/ 387741 h 546892"/>
                <a:gd name="connsiteX8" fmla="*/ 3333750 w 3562311"/>
                <a:gd name="connsiteY8" fmla="*/ 121041 h 546892"/>
                <a:gd name="connsiteX9" fmla="*/ 2800350 w 3562311"/>
                <a:gd name="connsiteY9" fmla="*/ 54366 h 546892"/>
                <a:gd name="connsiteX10" fmla="*/ 3552825 w 3562311"/>
                <a:gd name="connsiteY10" fmla="*/ 349641 h 546892"/>
                <a:gd name="connsiteX11" fmla="*/ 2162175 w 3562311"/>
                <a:gd name="connsiteY11" fmla="*/ 206766 h 546892"/>
                <a:gd name="connsiteX12" fmla="*/ 2695575 w 3562311"/>
                <a:gd name="connsiteY12" fmla="*/ 511566 h 546892"/>
                <a:gd name="connsiteX0" fmla="*/ 0 w 3559019"/>
                <a:gd name="connsiteY0" fmla="*/ 254391 h 546892"/>
                <a:gd name="connsiteX1" fmla="*/ 352425 w 3559019"/>
                <a:gd name="connsiteY1" fmla="*/ 149616 h 546892"/>
                <a:gd name="connsiteX2" fmla="*/ 695325 w 3559019"/>
                <a:gd name="connsiteY2" fmla="*/ 330591 h 546892"/>
                <a:gd name="connsiteX3" fmla="*/ 838200 w 3559019"/>
                <a:gd name="connsiteY3" fmla="*/ 111516 h 546892"/>
                <a:gd name="connsiteX4" fmla="*/ 1543050 w 3559019"/>
                <a:gd name="connsiteY4" fmla="*/ 225816 h 546892"/>
                <a:gd name="connsiteX5" fmla="*/ 1866900 w 3559019"/>
                <a:gd name="connsiteY5" fmla="*/ 6741 h 546892"/>
                <a:gd name="connsiteX6" fmla="*/ 2047875 w 3559019"/>
                <a:gd name="connsiteY6" fmla="*/ 530616 h 546892"/>
                <a:gd name="connsiteX7" fmla="*/ 1724025 w 3559019"/>
                <a:gd name="connsiteY7" fmla="*/ 387741 h 546892"/>
                <a:gd name="connsiteX8" fmla="*/ 3333750 w 3559019"/>
                <a:gd name="connsiteY8" fmla="*/ 121041 h 546892"/>
                <a:gd name="connsiteX9" fmla="*/ 2800350 w 3559019"/>
                <a:gd name="connsiteY9" fmla="*/ 54366 h 546892"/>
                <a:gd name="connsiteX10" fmla="*/ 3552825 w 3559019"/>
                <a:gd name="connsiteY10" fmla="*/ 349641 h 546892"/>
                <a:gd name="connsiteX11" fmla="*/ 2295525 w 3559019"/>
                <a:gd name="connsiteY11" fmla="*/ 63891 h 546892"/>
                <a:gd name="connsiteX12" fmla="*/ 2695575 w 3559019"/>
                <a:gd name="connsiteY12" fmla="*/ 511566 h 546892"/>
                <a:gd name="connsiteX0" fmla="*/ 0 w 3561591"/>
                <a:gd name="connsiteY0" fmla="*/ 329864 h 622365"/>
                <a:gd name="connsiteX1" fmla="*/ 352425 w 3561591"/>
                <a:gd name="connsiteY1" fmla="*/ 225089 h 622365"/>
                <a:gd name="connsiteX2" fmla="*/ 695325 w 3561591"/>
                <a:gd name="connsiteY2" fmla="*/ 406064 h 622365"/>
                <a:gd name="connsiteX3" fmla="*/ 838200 w 3561591"/>
                <a:gd name="connsiteY3" fmla="*/ 186989 h 622365"/>
                <a:gd name="connsiteX4" fmla="*/ 1543050 w 3561591"/>
                <a:gd name="connsiteY4" fmla="*/ 301289 h 622365"/>
                <a:gd name="connsiteX5" fmla="*/ 1866900 w 3561591"/>
                <a:gd name="connsiteY5" fmla="*/ 82214 h 622365"/>
                <a:gd name="connsiteX6" fmla="*/ 2047875 w 3561591"/>
                <a:gd name="connsiteY6" fmla="*/ 606089 h 622365"/>
                <a:gd name="connsiteX7" fmla="*/ 1724025 w 3561591"/>
                <a:gd name="connsiteY7" fmla="*/ 463214 h 622365"/>
                <a:gd name="connsiteX8" fmla="*/ 3333750 w 3561591"/>
                <a:gd name="connsiteY8" fmla="*/ 196514 h 622365"/>
                <a:gd name="connsiteX9" fmla="*/ 2876550 w 3561591"/>
                <a:gd name="connsiteY9" fmla="*/ 6014 h 622365"/>
                <a:gd name="connsiteX10" fmla="*/ 3552825 w 3561591"/>
                <a:gd name="connsiteY10" fmla="*/ 425114 h 622365"/>
                <a:gd name="connsiteX11" fmla="*/ 2295525 w 3561591"/>
                <a:gd name="connsiteY11" fmla="*/ 139364 h 622365"/>
                <a:gd name="connsiteX12" fmla="*/ 2695575 w 3561591"/>
                <a:gd name="connsiteY12" fmla="*/ 587039 h 622365"/>
                <a:gd name="connsiteX0" fmla="*/ 0 w 3561392"/>
                <a:gd name="connsiteY0" fmla="*/ 332388 h 625273"/>
                <a:gd name="connsiteX1" fmla="*/ 352425 w 3561392"/>
                <a:gd name="connsiteY1" fmla="*/ 227613 h 625273"/>
                <a:gd name="connsiteX2" fmla="*/ 695325 w 3561392"/>
                <a:gd name="connsiteY2" fmla="*/ 408588 h 625273"/>
                <a:gd name="connsiteX3" fmla="*/ 838200 w 3561392"/>
                <a:gd name="connsiteY3" fmla="*/ 189513 h 625273"/>
                <a:gd name="connsiteX4" fmla="*/ 1543050 w 3561392"/>
                <a:gd name="connsiteY4" fmla="*/ 303813 h 625273"/>
                <a:gd name="connsiteX5" fmla="*/ 1866900 w 3561392"/>
                <a:gd name="connsiteY5" fmla="*/ 84738 h 625273"/>
                <a:gd name="connsiteX6" fmla="*/ 2047875 w 3561392"/>
                <a:gd name="connsiteY6" fmla="*/ 608613 h 625273"/>
                <a:gd name="connsiteX7" fmla="*/ 1724025 w 3561392"/>
                <a:gd name="connsiteY7" fmla="*/ 465738 h 625273"/>
                <a:gd name="connsiteX8" fmla="*/ 3448050 w 3561392"/>
                <a:gd name="connsiteY8" fmla="*/ 170463 h 625273"/>
                <a:gd name="connsiteX9" fmla="*/ 2876550 w 3561392"/>
                <a:gd name="connsiteY9" fmla="*/ 8538 h 625273"/>
                <a:gd name="connsiteX10" fmla="*/ 3552825 w 3561392"/>
                <a:gd name="connsiteY10" fmla="*/ 427638 h 625273"/>
                <a:gd name="connsiteX11" fmla="*/ 2295525 w 3561392"/>
                <a:gd name="connsiteY11" fmla="*/ 141888 h 625273"/>
                <a:gd name="connsiteX12" fmla="*/ 2695575 w 3561392"/>
                <a:gd name="connsiteY12" fmla="*/ 589563 h 625273"/>
                <a:gd name="connsiteX0" fmla="*/ 0 w 3561392"/>
                <a:gd name="connsiteY0" fmla="*/ 332388 h 827688"/>
                <a:gd name="connsiteX1" fmla="*/ 352425 w 3561392"/>
                <a:gd name="connsiteY1" fmla="*/ 227613 h 827688"/>
                <a:gd name="connsiteX2" fmla="*/ 695325 w 3561392"/>
                <a:gd name="connsiteY2" fmla="*/ 408588 h 827688"/>
                <a:gd name="connsiteX3" fmla="*/ 838200 w 3561392"/>
                <a:gd name="connsiteY3" fmla="*/ 189513 h 827688"/>
                <a:gd name="connsiteX4" fmla="*/ 1543050 w 3561392"/>
                <a:gd name="connsiteY4" fmla="*/ 303813 h 827688"/>
                <a:gd name="connsiteX5" fmla="*/ 1866900 w 3561392"/>
                <a:gd name="connsiteY5" fmla="*/ 84738 h 827688"/>
                <a:gd name="connsiteX6" fmla="*/ 2047875 w 3561392"/>
                <a:gd name="connsiteY6" fmla="*/ 608613 h 827688"/>
                <a:gd name="connsiteX7" fmla="*/ 1724025 w 3561392"/>
                <a:gd name="connsiteY7" fmla="*/ 465738 h 827688"/>
                <a:gd name="connsiteX8" fmla="*/ 3448050 w 3561392"/>
                <a:gd name="connsiteY8" fmla="*/ 170463 h 827688"/>
                <a:gd name="connsiteX9" fmla="*/ 2876550 w 3561392"/>
                <a:gd name="connsiteY9" fmla="*/ 8538 h 827688"/>
                <a:gd name="connsiteX10" fmla="*/ 3552825 w 3561392"/>
                <a:gd name="connsiteY10" fmla="*/ 427638 h 827688"/>
                <a:gd name="connsiteX11" fmla="*/ 2295525 w 3561392"/>
                <a:gd name="connsiteY11" fmla="*/ 141888 h 827688"/>
                <a:gd name="connsiteX12" fmla="*/ 2781300 w 3561392"/>
                <a:gd name="connsiteY12" fmla="*/ 827688 h 827688"/>
                <a:gd name="connsiteX0" fmla="*/ 0 w 3562165"/>
                <a:gd name="connsiteY0" fmla="*/ 332388 h 827688"/>
                <a:gd name="connsiteX1" fmla="*/ 352425 w 3562165"/>
                <a:gd name="connsiteY1" fmla="*/ 227613 h 827688"/>
                <a:gd name="connsiteX2" fmla="*/ 695325 w 3562165"/>
                <a:gd name="connsiteY2" fmla="*/ 408588 h 827688"/>
                <a:gd name="connsiteX3" fmla="*/ 838200 w 3562165"/>
                <a:gd name="connsiteY3" fmla="*/ 189513 h 827688"/>
                <a:gd name="connsiteX4" fmla="*/ 1543050 w 3562165"/>
                <a:gd name="connsiteY4" fmla="*/ 303813 h 827688"/>
                <a:gd name="connsiteX5" fmla="*/ 1866900 w 3562165"/>
                <a:gd name="connsiteY5" fmla="*/ 84738 h 827688"/>
                <a:gd name="connsiteX6" fmla="*/ 2047875 w 3562165"/>
                <a:gd name="connsiteY6" fmla="*/ 608613 h 827688"/>
                <a:gd name="connsiteX7" fmla="*/ 1724025 w 3562165"/>
                <a:gd name="connsiteY7" fmla="*/ 465738 h 827688"/>
                <a:gd name="connsiteX8" fmla="*/ 3448050 w 3562165"/>
                <a:gd name="connsiteY8" fmla="*/ 170463 h 827688"/>
                <a:gd name="connsiteX9" fmla="*/ 2876550 w 3562165"/>
                <a:gd name="connsiteY9" fmla="*/ 8538 h 827688"/>
                <a:gd name="connsiteX10" fmla="*/ 3552825 w 3562165"/>
                <a:gd name="connsiteY10" fmla="*/ 427638 h 827688"/>
                <a:gd name="connsiteX11" fmla="*/ 2266950 w 3562165"/>
                <a:gd name="connsiteY11" fmla="*/ 46638 h 827688"/>
                <a:gd name="connsiteX12" fmla="*/ 2781300 w 3562165"/>
                <a:gd name="connsiteY12" fmla="*/ 827688 h 827688"/>
                <a:gd name="connsiteX0" fmla="*/ 0 w 3479689"/>
                <a:gd name="connsiteY0" fmla="*/ 349081 h 844381"/>
                <a:gd name="connsiteX1" fmla="*/ 352425 w 3479689"/>
                <a:gd name="connsiteY1" fmla="*/ 244306 h 844381"/>
                <a:gd name="connsiteX2" fmla="*/ 695325 w 3479689"/>
                <a:gd name="connsiteY2" fmla="*/ 425281 h 844381"/>
                <a:gd name="connsiteX3" fmla="*/ 838200 w 3479689"/>
                <a:gd name="connsiteY3" fmla="*/ 206206 h 844381"/>
                <a:gd name="connsiteX4" fmla="*/ 1543050 w 3479689"/>
                <a:gd name="connsiteY4" fmla="*/ 320506 h 844381"/>
                <a:gd name="connsiteX5" fmla="*/ 1866900 w 3479689"/>
                <a:gd name="connsiteY5" fmla="*/ 101431 h 844381"/>
                <a:gd name="connsiteX6" fmla="*/ 2047875 w 3479689"/>
                <a:gd name="connsiteY6" fmla="*/ 625306 h 844381"/>
                <a:gd name="connsiteX7" fmla="*/ 1724025 w 3479689"/>
                <a:gd name="connsiteY7" fmla="*/ 482431 h 844381"/>
                <a:gd name="connsiteX8" fmla="*/ 3448050 w 3479689"/>
                <a:gd name="connsiteY8" fmla="*/ 187156 h 844381"/>
                <a:gd name="connsiteX9" fmla="*/ 2876550 w 3479689"/>
                <a:gd name="connsiteY9" fmla="*/ 25231 h 844381"/>
                <a:gd name="connsiteX10" fmla="*/ 3333750 w 3479689"/>
                <a:gd name="connsiteY10" fmla="*/ 730081 h 844381"/>
                <a:gd name="connsiteX11" fmla="*/ 2266950 w 3479689"/>
                <a:gd name="connsiteY11" fmla="*/ 63331 h 844381"/>
                <a:gd name="connsiteX12" fmla="*/ 2781300 w 3479689"/>
                <a:gd name="connsiteY12" fmla="*/ 844381 h 84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9689" h="844381">
                  <a:moveTo>
                    <a:pt x="0" y="349081"/>
                  </a:moveTo>
                  <a:cubicBezTo>
                    <a:pt x="118269" y="290343"/>
                    <a:pt x="236538" y="231606"/>
                    <a:pt x="352425" y="244306"/>
                  </a:cubicBezTo>
                  <a:cubicBezTo>
                    <a:pt x="468312" y="257006"/>
                    <a:pt x="614363" y="431631"/>
                    <a:pt x="695325" y="425281"/>
                  </a:cubicBezTo>
                  <a:cubicBezTo>
                    <a:pt x="776287" y="418931"/>
                    <a:pt x="696912" y="223669"/>
                    <a:pt x="838200" y="206206"/>
                  </a:cubicBezTo>
                  <a:cubicBezTo>
                    <a:pt x="979488" y="188743"/>
                    <a:pt x="1371600" y="337969"/>
                    <a:pt x="1543050" y="320506"/>
                  </a:cubicBezTo>
                  <a:cubicBezTo>
                    <a:pt x="1714500" y="303043"/>
                    <a:pt x="1782763" y="50631"/>
                    <a:pt x="1866900" y="101431"/>
                  </a:cubicBezTo>
                  <a:cubicBezTo>
                    <a:pt x="1951037" y="152231"/>
                    <a:pt x="2071687" y="561806"/>
                    <a:pt x="2047875" y="625306"/>
                  </a:cubicBezTo>
                  <a:cubicBezTo>
                    <a:pt x="2024063" y="688806"/>
                    <a:pt x="1490663" y="555456"/>
                    <a:pt x="1724025" y="482431"/>
                  </a:cubicBezTo>
                  <a:cubicBezTo>
                    <a:pt x="1957388" y="409406"/>
                    <a:pt x="3255963" y="263356"/>
                    <a:pt x="3448050" y="187156"/>
                  </a:cubicBezTo>
                  <a:cubicBezTo>
                    <a:pt x="3640137" y="110956"/>
                    <a:pt x="2895600" y="-65257"/>
                    <a:pt x="2876550" y="25231"/>
                  </a:cubicBezTo>
                  <a:cubicBezTo>
                    <a:pt x="2857500" y="115719"/>
                    <a:pt x="3435350" y="723731"/>
                    <a:pt x="3333750" y="730081"/>
                  </a:cubicBezTo>
                  <a:cubicBezTo>
                    <a:pt x="3232150" y="736431"/>
                    <a:pt x="2409825" y="36344"/>
                    <a:pt x="2266950" y="63331"/>
                  </a:cubicBezTo>
                  <a:cubicBezTo>
                    <a:pt x="2124075" y="90318"/>
                    <a:pt x="2686050" y="812631"/>
                    <a:pt x="2781300" y="844381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3DC5467-BF2D-45D7-B9FC-D2870F70B49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E55D9B7-96A3-4565-91A1-780FE6D0CA06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D99DFE1-AE08-4CD8-A97A-75E3D17384D0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987CF94-C8F7-4FE3-99E2-65FEC0FDF53E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79834A5-79D6-4098-909C-0A7753039BD5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881B8BB-27CA-4B2C-9AB0-1730AD938360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1471872-4E66-4225-9746-D865FFB3427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6AE5598-1AC5-4EA1-B978-E300E423E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7021" y="4579354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697F8FB-7BC7-45C7-B88A-044B8D19EB2D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7FE3E4F-3876-496D-B031-99B27E0BE64F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DDC3A59-6E49-460A-946D-5197CA15A7D6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F641328-EB1F-455F-8E9A-E25F9CDB2077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450105D-C148-4EA7-BB29-9CBF8E3D519C}"/>
              </a:ext>
            </a:extLst>
          </p:cNvPr>
          <p:cNvGrpSpPr/>
          <p:nvPr/>
        </p:nvGrpSpPr>
        <p:grpSpPr>
          <a:xfrm>
            <a:off x="5375063" y="1861818"/>
            <a:ext cx="3929427" cy="4968917"/>
            <a:chOff x="4131286" y="1562511"/>
            <a:chExt cx="3929427" cy="496891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DCBD93A-83F8-4942-A1AA-3BA5DB14AEAB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A1E7838-A91A-4DDF-82BF-B6254AF0C303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2E72F18-7D5A-4F36-A49B-FA256BD8110B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6C4B392-FCF7-4C5E-A2BB-D7CAB2F6A768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E8A765F-554A-4454-97EF-EDECFC5210B8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4B7B2B4-EF21-4309-9855-146ACC3FDCE2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7C6ED3-C3B9-4990-96AC-76EDE642E492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9656915-1561-4915-89C5-F9E714F42AB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743BF5F-BD62-4B65-BEC1-8AEFF58DF98B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64AC7E9-06CE-4082-8AE5-91ACC5085BAE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2F3F04D-6351-4DC6-822F-A38061501358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8443081-46DD-4283-BF26-880673563593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68AD70C-3B28-4E94-B2F6-4CBB590BE2CF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846DADA-8487-4012-AC30-15588F8041B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70C5AC8-50E1-49F1-8095-7903664480DA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71FDD91-8AB0-4E53-8C79-BF8E86207846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60D7D35-E111-4DD1-BFAA-F60AAFF2439F}"/>
                </a:ext>
              </a:extLst>
            </p:cNvPr>
            <p:cNvSpPr/>
            <p:nvPr/>
          </p:nvSpPr>
          <p:spPr>
            <a:xfrm rot="5400000">
              <a:off x="4761428" y="4961284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BC5E5B5-A2C7-427B-B190-140F6F626E5B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BACA923-65C8-45BD-AD07-F234DFAB56BF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0" name="Picture 139">
            <a:extLst>
              <a:ext uri="{FF2B5EF4-FFF2-40B4-BE49-F238E27FC236}">
                <a16:creationId xmlns:a16="http://schemas.microsoft.com/office/drawing/2014/main" id="{3E1E29DD-5A72-4F24-B6B2-504BC518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844" y="3800598"/>
            <a:ext cx="723900" cy="285750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8629E8F-C326-4644-9B3E-C4CA9D353F90}"/>
              </a:ext>
            </a:extLst>
          </p:cNvPr>
          <p:cNvCxnSpPr>
            <a:cxnSpLocks/>
          </p:cNvCxnSpPr>
          <p:nvPr/>
        </p:nvCxnSpPr>
        <p:spPr>
          <a:xfrm>
            <a:off x="10676219" y="36813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3C2906-E48E-4BA7-8507-DC1A84FF7745}"/>
              </a:ext>
            </a:extLst>
          </p:cNvPr>
          <p:cNvCxnSpPr>
            <a:cxnSpLocks/>
          </p:cNvCxnSpPr>
          <p:nvPr/>
        </p:nvCxnSpPr>
        <p:spPr>
          <a:xfrm>
            <a:off x="10438094" y="36874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C936AC5-F733-495A-B9AD-CB4970A16D2B}"/>
              </a:ext>
            </a:extLst>
          </p:cNvPr>
          <p:cNvGrpSpPr/>
          <p:nvPr/>
        </p:nvGrpSpPr>
        <p:grpSpPr>
          <a:xfrm>
            <a:off x="9323669" y="3396759"/>
            <a:ext cx="1809748" cy="1000037"/>
            <a:chOff x="9801225" y="4385808"/>
            <a:chExt cx="1809748" cy="1000037"/>
          </a:xfrm>
          <a:solidFill>
            <a:schemeClr val="bg1"/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55EEB8-66D8-4289-A1D9-44A0FBC374E4}"/>
                </a:ext>
              </a:extLst>
            </p:cNvPr>
            <p:cNvSpPr/>
            <p:nvPr/>
          </p:nvSpPr>
          <p:spPr>
            <a:xfrm>
              <a:off x="9801225" y="4385808"/>
              <a:ext cx="1809748" cy="1000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35C69C1A-3C59-488A-B362-3E32DFAC4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7425" y="4704621"/>
              <a:ext cx="1476375" cy="381000"/>
            </a:xfrm>
            <a:prstGeom prst="rect">
              <a:avLst/>
            </a:prstGeom>
            <a:grpFill/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D5898DE5-2CDD-4E23-84A9-53824B5EB4C2}"/>
              </a:ext>
            </a:extLst>
          </p:cNvPr>
          <p:cNvSpPr txBox="1"/>
          <p:nvPr/>
        </p:nvSpPr>
        <p:spPr>
          <a:xfrm>
            <a:off x="9127045" y="4346277"/>
            <a:ext cx="2302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Cooperative collapse</a:t>
            </a:r>
          </a:p>
        </p:txBody>
      </p:sp>
    </p:spTree>
    <p:extLst>
      <p:ext uri="{BB962C8B-B14F-4D97-AF65-F5344CB8AC3E}">
        <p14:creationId xmlns:p14="http://schemas.microsoft.com/office/powerpoint/2010/main" val="5549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Coarse-graining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Coarse-graining performed by grouping charges based on contributions to the slope of the cumulative charge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Hyperparameters: Number of bins, Minimum number of AA per block</a:t>
            </a:r>
          </a:p>
          <a:p>
            <a:r>
              <a:rPr lang="en-US" sz="2000" dirty="0"/>
              <a:t>Sample sequence: 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HHHHHHHHHHHHHHH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DDDDDDDDDDDDDDDDDDDDDDDDDDDDDD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/>
                </a:solidFill>
              </a:rPr>
              <a:t>KDDDHHK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endParaRPr lang="en-US" sz="1800" dirty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0E2B052-74F6-4A81-BF51-345F35EAF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C28B16EC-FC41-4482-AD4F-C146F9F8A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1" y="3998137"/>
            <a:ext cx="3797161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4BC29D2-D89C-4C76-BBB6-C8CF29750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2" y="3994590"/>
            <a:ext cx="3797160" cy="27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5BF16A7-6128-42BE-BCC7-946884D6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 — System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97226-B054-F755-96BC-846372F4DF44}"/>
              </a:ext>
            </a:extLst>
          </p:cNvPr>
          <p:cNvSpPr txBox="1"/>
          <p:nvPr/>
        </p:nvSpPr>
        <p:spPr>
          <a:xfrm>
            <a:off x="9048192" y="1979616"/>
            <a:ext cx="3818467" cy="4648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Assumptions: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940D28-9CE2-3559-8ECB-B47D28257445}"/>
              </a:ext>
            </a:extLst>
          </p:cNvPr>
          <p:cNvSpPr txBox="1"/>
          <p:nvPr/>
        </p:nvSpPr>
        <p:spPr>
          <a:xfrm>
            <a:off x="5049555" y="2061135"/>
            <a:ext cx="381846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b="1" dirty="0"/>
              <a:t>Interactions: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Elasticity (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Solubility (</a:t>
            </a:r>
            <a:r>
              <a:rPr lang="en-US" dirty="0">
                <a:solidFill>
                  <a:schemeClr val="tx2"/>
                </a:solidFill>
              </a:rPr>
              <a:t>solvent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Electrostatics (</a:t>
            </a:r>
            <a:r>
              <a:rPr lang="en-US" dirty="0">
                <a:solidFill>
                  <a:schemeClr val="accent1"/>
                </a:solidFill>
              </a:rPr>
              <a:t>ion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488FE1-28FF-CF14-7D2E-919D12EB4B99}"/>
              </a:ext>
            </a:extLst>
          </p:cNvPr>
          <p:cNvGrpSpPr/>
          <p:nvPr/>
        </p:nvGrpSpPr>
        <p:grpSpPr>
          <a:xfrm>
            <a:off x="548580" y="1856008"/>
            <a:ext cx="2587196" cy="4247323"/>
            <a:chOff x="1014729" y="1785621"/>
            <a:chExt cx="2587196" cy="424732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03436FB-79DA-D263-E8A4-33DA8E2F194E}"/>
                </a:ext>
              </a:extLst>
            </p:cNvPr>
            <p:cNvSpPr/>
            <p:nvPr/>
          </p:nvSpPr>
          <p:spPr>
            <a:xfrm>
              <a:off x="1058014" y="4397891"/>
              <a:ext cx="2319866" cy="582016"/>
            </a:xfrm>
            <a:custGeom>
              <a:avLst/>
              <a:gdLst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73200 w 2319866"/>
                <a:gd name="connsiteY15" fmla="*/ 199303 h 582016"/>
                <a:gd name="connsiteX16" fmla="*/ 1464733 w 2319866"/>
                <a:gd name="connsiteY16" fmla="*/ 419437 h 582016"/>
                <a:gd name="connsiteX17" fmla="*/ 1667933 w 2319866"/>
                <a:gd name="connsiteY17" fmla="*/ 444837 h 582016"/>
                <a:gd name="connsiteX18" fmla="*/ 1642533 w 2319866"/>
                <a:gd name="connsiteY18" fmla="*/ 156970 h 582016"/>
                <a:gd name="connsiteX19" fmla="*/ 1490133 w 2319866"/>
                <a:gd name="connsiteY19" fmla="*/ 106170 h 582016"/>
                <a:gd name="connsiteX20" fmla="*/ 1397000 w 2319866"/>
                <a:gd name="connsiteY20" fmla="*/ 283970 h 582016"/>
                <a:gd name="connsiteX21" fmla="*/ 1490133 w 2319866"/>
                <a:gd name="connsiteY21" fmla="*/ 537970 h 582016"/>
                <a:gd name="connsiteX22" fmla="*/ 1913466 w 2319866"/>
                <a:gd name="connsiteY22" fmla="*/ 436370 h 582016"/>
                <a:gd name="connsiteX23" fmla="*/ 1964266 w 2319866"/>
                <a:gd name="connsiteY23" fmla="*/ 199303 h 582016"/>
                <a:gd name="connsiteX24" fmla="*/ 2082800 w 2319866"/>
                <a:gd name="connsiteY24" fmla="*/ 89237 h 582016"/>
                <a:gd name="connsiteX25" fmla="*/ 2294466 w 2319866"/>
                <a:gd name="connsiteY25" fmla="*/ 275503 h 582016"/>
                <a:gd name="connsiteX26" fmla="*/ 2142066 w 2319866"/>
                <a:gd name="connsiteY26" fmla="*/ 427903 h 582016"/>
                <a:gd name="connsiteX27" fmla="*/ 2319866 w 2319866"/>
                <a:gd name="connsiteY27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64733 w 2319866"/>
                <a:gd name="connsiteY15" fmla="*/ 419437 h 582016"/>
                <a:gd name="connsiteX16" fmla="*/ 1667933 w 2319866"/>
                <a:gd name="connsiteY16" fmla="*/ 444837 h 582016"/>
                <a:gd name="connsiteX17" fmla="*/ 1642533 w 2319866"/>
                <a:gd name="connsiteY17" fmla="*/ 156970 h 582016"/>
                <a:gd name="connsiteX18" fmla="*/ 1490133 w 2319866"/>
                <a:gd name="connsiteY18" fmla="*/ 106170 h 582016"/>
                <a:gd name="connsiteX19" fmla="*/ 1397000 w 2319866"/>
                <a:gd name="connsiteY19" fmla="*/ 283970 h 582016"/>
                <a:gd name="connsiteX20" fmla="*/ 1490133 w 2319866"/>
                <a:gd name="connsiteY20" fmla="*/ 537970 h 582016"/>
                <a:gd name="connsiteX21" fmla="*/ 1913466 w 2319866"/>
                <a:gd name="connsiteY21" fmla="*/ 436370 h 582016"/>
                <a:gd name="connsiteX22" fmla="*/ 1964266 w 2319866"/>
                <a:gd name="connsiteY22" fmla="*/ 199303 h 582016"/>
                <a:gd name="connsiteX23" fmla="*/ 2082800 w 2319866"/>
                <a:gd name="connsiteY23" fmla="*/ 89237 h 582016"/>
                <a:gd name="connsiteX24" fmla="*/ 2294466 w 2319866"/>
                <a:gd name="connsiteY24" fmla="*/ 275503 h 582016"/>
                <a:gd name="connsiteX25" fmla="*/ 2142066 w 2319866"/>
                <a:gd name="connsiteY25" fmla="*/ 427903 h 582016"/>
                <a:gd name="connsiteX26" fmla="*/ 2319866 w 2319866"/>
                <a:gd name="connsiteY26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67933 w 2319866"/>
                <a:gd name="connsiteY15" fmla="*/ 444837 h 582016"/>
                <a:gd name="connsiteX16" fmla="*/ 1642533 w 2319866"/>
                <a:gd name="connsiteY16" fmla="*/ 156970 h 582016"/>
                <a:gd name="connsiteX17" fmla="*/ 1490133 w 2319866"/>
                <a:gd name="connsiteY17" fmla="*/ 106170 h 582016"/>
                <a:gd name="connsiteX18" fmla="*/ 1397000 w 2319866"/>
                <a:gd name="connsiteY18" fmla="*/ 283970 h 582016"/>
                <a:gd name="connsiteX19" fmla="*/ 1490133 w 2319866"/>
                <a:gd name="connsiteY19" fmla="*/ 537970 h 582016"/>
                <a:gd name="connsiteX20" fmla="*/ 1913466 w 2319866"/>
                <a:gd name="connsiteY20" fmla="*/ 436370 h 582016"/>
                <a:gd name="connsiteX21" fmla="*/ 1964266 w 2319866"/>
                <a:gd name="connsiteY21" fmla="*/ 199303 h 582016"/>
                <a:gd name="connsiteX22" fmla="*/ 2082800 w 2319866"/>
                <a:gd name="connsiteY22" fmla="*/ 89237 h 582016"/>
                <a:gd name="connsiteX23" fmla="*/ 2294466 w 2319866"/>
                <a:gd name="connsiteY23" fmla="*/ 275503 h 582016"/>
                <a:gd name="connsiteX24" fmla="*/ 2142066 w 2319866"/>
                <a:gd name="connsiteY24" fmla="*/ 427903 h 582016"/>
                <a:gd name="connsiteX25" fmla="*/ 2319866 w 2319866"/>
                <a:gd name="connsiteY25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42533 w 2319866"/>
                <a:gd name="connsiteY15" fmla="*/ 156970 h 582016"/>
                <a:gd name="connsiteX16" fmla="*/ 1490133 w 2319866"/>
                <a:gd name="connsiteY16" fmla="*/ 106170 h 582016"/>
                <a:gd name="connsiteX17" fmla="*/ 1397000 w 2319866"/>
                <a:gd name="connsiteY17" fmla="*/ 283970 h 582016"/>
                <a:gd name="connsiteX18" fmla="*/ 1490133 w 2319866"/>
                <a:gd name="connsiteY18" fmla="*/ 537970 h 582016"/>
                <a:gd name="connsiteX19" fmla="*/ 1913466 w 2319866"/>
                <a:gd name="connsiteY19" fmla="*/ 436370 h 582016"/>
                <a:gd name="connsiteX20" fmla="*/ 1964266 w 2319866"/>
                <a:gd name="connsiteY20" fmla="*/ 199303 h 582016"/>
                <a:gd name="connsiteX21" fmla="*/ 2082800 w 2319866"/>
                <a:gd name="connsiteY21" fmla="*/ 89237 h 582016"/>
                <a:gd name="connsiteX22" fmla="*/ 2294466 w 2319866"/>
                <a:gd name="connsiteY22" fmla="*/ 275503 h 582016"/>
                <a:gd name="connsiteX23" fmla="*/ 2142066 w 2319866"/>
                <a:gd name="connsiteY23" fmla="*/ 427903 h 582016"/>
                <a:gd name="connsiteX24" fmla="*/ 2319866 w 2319866"/>
                <a:gd name="connsiteY24" fmla="*/ 521037 h 58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19866" h="582016">
                  <a:moveTo>
                    <a:pt x="0" y="563370"/>
                  </a:moveTo>
                  <a:cubicBezTo>
                    <a:pt x="64205" y="307253"/>
                    <a:pt x="128411" y="51137"/>
                    <a:pt x="245533" y="4570"/>
                  </a:cubicBezTo>
                  <a:cubicBezTo>
                    <a:pt x="362655" y="-41997"/>
                    <a:pt x="561622" y="282559"/>
                    <a:pt x="702733" y="283970"/>
                  </a:cubicBezTo>
                  <a:cubicBezTo>
                    <a:pt x="843844" y="285381"/>
                    <a:pt x="983545" y="18681"/>
                    <a:pt x="1092200" y="13037"/>
                  </a:cubicBezTo>
                  <a:cubicBezTo>
                    <a:pt x="1200855" y="7393"/>
                    <a:pt x="1354666" y="192248"/>
                    <a:pt x="1354666" y="250103"/>
                  </a:cubicBezTo>
                  <a:cubicBezTo>
                    <a:pt x="1354666" y="307958"/>
                    <a:pt x="1185333" y="388392"/>
                    <a:pt x="1092200" y="360170"/>
                  </a:cubicBezTo>
                  <a:cubicBezTo>
                    <a:pt x="999067" y="331948"/>
                    <a:pt x="890410" y="79359"/>
                    <a:pt x="795866" y="80770"/>
                  </a:cubicBezTo>
                  <a:cubicBezTo>
                    <a:pt x="701322" y="82181"/>
                    <a:pt x="567266" y="289615"/>
                    <a:pt x="524933" y="368637"/>
                  </a:cubicBezTo>
                  <a:cubicBezTo>
                    <a:pt x="482600" y="447659"/>
                    <a:pt x="485422" y="523859"/>
                    <a:pt x="541866" y="554903"/>
                  </a:cubicBezTo>
                  <a:cubicBezTo>
                    <a:pt x="598310" y="585947"/>
                    <a:pt x="798689" y="595825"/>
                    <a:pt x="863600" y="554903"/>
                  </a:cubicBezTo>
                  <a:cubicBezTo>
                    <a:pt x="928511" y="513981"/>
                    <a:pt x="944033" y="343237"/>
                    <a:pt x="931333" y="309370"/>
                  </a:cubicBezTo>
                  <a:cubicBezTo>
                    <a:pt x="918633" y="275503"/>
                    <a:pt x="808567" y="320658"/>
                    <a:pt x="787400" y="351703"/>
                  </a:cubicBezTo>
                  <a:cubicBezTo>
                    <a:pt x="766233" y="382747"/>
                    <a:pt x="749300" y="471648"/>
                    <a:pt x="804333" y="495637"/>
                  </a:cubicBezTo>
                  <a:cubicBezTo>
                    <a:pt x="859366" y="519626"/>
                    <a:pt x="1007533" y="508337"/>
                    <a:pt x="1117600" y="495637"/>
                  </a:cubicBezTo>
                  <a:cubicBezTo>
                    <a:pt x="1227667" y="482937"/>
                    <a:pt x="1377244" y="475881"/>
                    <a:pt x="1464733" y="419437"/>
                  </a:cubicBezTo>
                  <a:cubicBezTo>
                    <a:pt x="1552222" y="362993"/>
                    <a:pt x="1638300" y="209181"/>
                    <a:pt x="1642533" y="156970"/>
                  </a:cubicBezTo>
                  <a:cubicBezTo>
                    <a:pt x="1646766" y="104759"/>
                    <a:pt x="1531055" y="85003"/>
                    <a:pt x="1490133" y="106170"/>
                  </a:cubicBezTo>
                  <a:cubicBezTo>
                    <a:pt x="1449211" y="127337"/>
                    <a:pt x="1397000" y="212003"/>
                    <a:pt x="1397000" y="283970"/>
                  </a:cubicBezTo>
                  <a:cubicBezTo>
                    <a:pt x="1397000" y="355937"/>
                    <a:pt x="1404055" y="512570"/>
                    <a:pt x="1490133" y="537970"/>
                  </a:cubicBezTo>
                  <a:cubicBezTo>
                    <a:pt x="1576211" y="563370"/>
                    <a:pt x="1834444" y="492814"/>
                    <a:pt x="1913466" y="436370"/>
                  </a:cubicBezTo>
                  <a:cubicBezTo>
                    <a:pt x="1992488" y="379925"/>
                    <a:pt x="1936044" y="257158"/>
                    <a:pt x="1964266" y="199303"/>
                  </a:cubicBezTo>
                  <a:cubicBezTo>
                    <a:pt x="1992488" y="141447"/>
                    <a:pt x="2027767" y="76537"/>
                    <a:pt x="2082800" y="89237"/>
                  </a:cubicBezTo>
                  <a:cubicBezTo>
                    <a:pt x="2137833" y="101937"/>
                    <a:pt x="2284588" y="219059"/>
                    <a:pt x="2294466" y="275503"/>
                  </a:cubicBezTo>
                  <a:cubicBezTo>
                    <a:pt x="2304344" y="331947"/>
                    <a:pt x="2137833" y="386981"/>
                    <a:pt x="2142066" y="427903"/>
                  </a:cubicBezTo>
                  <a:cubicBezTo>
                    <a:pt x="2146299" y="468825"/>
                    <a:pt x="2233082" y="494931"/>
                    <a:pt x="2319866" y="5210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1DC3C0-088D-608E-FC80-A6E8822F5314}"/>
                </a:ext>
              </a:extLst>
            </p:cNvPr>
            <p:cNvSpPr/>
            <p:nvPr/>
          </p:nvSpPr>
          <p:spPr>
            <a:xfrm>
              <a:off x="1162334" y="2754382"/>
              <a:ext cx="2035842" cy="696222"/>
            </a:xfrm>
            <a:custGeom>
              <a:avLst/>
              <a:gdLst>
                <a:gd name="connsiteX0" fmla="*/ 0 w 2035842"/>
                <a:gd name="connsiteY0" fmla="*/ 696222 h 696222"/>
                <a:gd name="connsiteX1" fmla="*/ 347133 w 2035842"/>
                <a:gd name="connsiteY1" fmla="*/ 272888 h 696222"/>
                <a:gd name="connsiteX2" fmla="*/ 745067 w 2035842"/>
                <a:gd name="connsiteY2" fmla="*/ 450688 h 696222"/>
                <a:gd name="connsiteX3" fmla="*/ 541867 w 2035842"/>
                <a:gd name="connsiteY3" fmla="*/ 679288 h 696222"/>
                <a:gd name="connsiteX4" fmla="*/ 397933 w 2035842"/>
                <a:gd name="connsiteY4" fmla="*/ 442222 h 696222"/>
                <a:gd name="connsiteX5" fmla="*/ 685800 w 2035842"/>
                <a:gd name="connsiteY5" fmla="*/ 205155 h 696222"/>
                <a:gd name="connsiteX6" fmla="*/ 1075267 w 2035842"/>
                <a:gd name="connsiteY6" fmla="*/ 222088 h 696222"/>
                <a:gd name="connsiteX7" fmla="*/ 1337733 w 2035842"/>
                <a:gd name="connsiteY7" fmla="*/ 128955 h 696222"/>
                <a:gd name="connsiteX8" fmla="*/ 1049867 w 2035842"/>
                <a:gd name="connsiteY8" fmla="*/ 10422 h 696222"/>
                <a:gd name="connsiteX9" fmla="*/ 829733 w 2035842"/>
                <a:gd name="connsiteY9" fmla="*/ 416822 h 696222"/>
                <a:gd name="connsiteX10" fmla="*/ 905933 w 2035842"/>
                <a:gd name="connsiteY10" fmla="*/ 611555 h 696222"/>
                <a:gd name="connsiteX11" fmla="*/ 1320800 w 2035842"/>
                <a:gd name="connsiteY11" fmla="*/ 645422 h 696222"/>
                <a:gd name="connsiteX12" fmla="*/ 1075267 w 2035842"/>
                <a:gd name="connsiteY12" fmla="*/ 366022 h 696222"/>
                <a:gd name="connsiteX13" fmla="*/ 1337733 w 2035842"/>
                <a:gd name="connsiteY13" fmla="*/ 306755 h 696222"/>
                <a:gd name="connsiteX14" fmla="*/ 1405467 w 2035842"/>
                <a:gd name="connsiteY14" fmla="*/ 213622 h 696222"/>
                <a:gd name="connsiteX15" fmla="*/ 1041400 w 2035842"/>
                <a:gd name="connsiteY15" fmla="*/ 95088 h 696222"/>
                <a:gd name="connsiteX16" fmla="*/ 1397000 w 2035842"/>
                <a:gd name="connsiteY16" fmla="*/ 442222 h 696222"/>
                <a:gd name="connsiteX17" fmla="*/ 1634067 w 2035842"/>
                <a:gd name="connsiteY17" fmla="*/ 416822 h 696222"/>
                <a:gd name="connsiteX18" fmla="*/ 1718733 w 2035842"/>
                <a:gd name="connsiteY18" fmla="*/ 230555 h 696222"/>
                <a:gd name="connsiteX19" fmla="*/ 2032000 w 2035842"/>
                <a:gd name="connsiteY19" fmla="*/ 340622 h 696222"/>
                <a:gd name="connsiteX20" fmla="*/ 1871133 w 2035842"/>
                <a:gd name="connsiteY20" fmla="*/ 484555 h 696222"/>
                <a:gd name="connsiteX21" fmla="*/ 1549400 w 2035842"/>
                <a:gd name="connsiteY21" fmla="*/ 620022 h 69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5842" h="696222">
                  <a:moveTo>
                    <a:pt x="0" y="696222"/>
                  </a:moveTo>
                  <a:cubicBezTo>
                    <a:pt x="111477" y="505016"/>
                    <a:pt x="222955" y="313810"/>
                    <a:pt x="347133" y="272888"/>
                  </a:cubicBezTo>
                  <a:cubicBezTo>
                    <a:pt x="471311" y="231966"/>
                    <a:pt x="712611" y="382955"/>
                    <a:pt x="745067" y="450688"/>
                  </a:cubicBezTo>
                  <a:cubicBezTo>
                    <a:pt x="777523" y="518421"/>
                    <a:pt x="599723" y="680699"/>
                    <a:pt x="541867" y="679288"/>
                  </a:cubicBezTo>
                  <a:cubicBezTo>
                    <a:pt x="484011" y="677877"/>
                    <a:pt x="373944" y="521244"/>
                    <a:pt x="397933" y="442222"/>
                  </a:cubicBezTo>
                  <a:cubicBezTo>
                    <a:pt x="421922" y="363200"/>
                    <a:pt x="572911" y="241844"/>
                    <a:pt x="685800" y="205155"/>
                  </a:cubicBezTo>
                  <a:cubicBezTo>
                    <a:pt x="798689" y="168466"/>
                    <a:pt x="966612" y="234788"/>
                    <a:pt x="1075267" y="222088"/>
                  </a:cubicBezTo>
                  <a:cubicBezTo>
                    <a:pt x="1183922" y="209388"/>
                    <a:pt x="1341966" y="164233"/>
                    <a:pt x="1337733" y="128955"/>
                  </a:cubicBezTo>
                  <a:cubicBezTo>
                    <a:pt x="1333500" y="93677"/>
                    <a:pt x="1134534" y="-37556"/>
                    <a:pt x="1049867" y="10422"/>
                  </a:cubicBezTo>
                  <a:cubicBezTo>
                    <a:pt x="965200" y="58400"/>
                    <a:pt x="853722" y="316633"/>
                    <a:pt x="829733" y="416822"/>
                  </a:cubicBezTo>
                  <a:cubicBezTo>
                    <a:pt x="805744" y="517011"/>
                    <a:pt x="824089" y="573455"/>
                    <a:pt x="905933" y="611555"/>
                  </a:cubicBezTo>
                  <a:cubicBezTo>
                    <a:pt x="987777" y="649655"/>
                    <a:pt x="1292578" y="686344"/>
                    <a:pt x="1320800" y="645422"/>
                  </a:cubicBezTo>
                  <a:cubicBezTo>
                    <a:pt x="1349022" y="604500"/>
                    <a:pt x="1072445" y="422467"/>
                    <a:pt x="1075267" y="366022"/>
                  </a:cubicBezTo>
                  <a:cubicBezTo>
                    <a:pt x="1078089" y="309577"/>
                    <a:pt x="1282700" y="332155"/>
                    <a:pt x="1337733" y="306755"/>
                  </a:cubicBezTo>
                  <a:cubicBezTo>
                    <a:pt x="1392766" y="281355"/>
                    <a:pt x="1454856" y="248900"/>
                    <a:pt x="1405467" y="213622"/>
                  </a:cubicBezTo>
                  <a:cubicBezTo>
                    <a:pt x="1356078" y="178344"/>
                    <a:pt x="1042811" y="56988"/>
                    <a:pt x="1041400" y="95088"/>
                  </a:cubicBezTo>
                  <a:cubicBezTo>
                    <a:pt x="1039989" y="133188"/>
                    <a:pt x="1298222" y="388600"/>
                    <a:pt x="1397000" y="442222"/>
                  </a:cubicBezTo>
                  <a:cubicBezTo>
                    <a:pt x="1495778" y="495844"/>
                    <a:pt x="1580445" y="452100"/>
                    <a:pt x="1634067" y="416822"/>
                  </a:cubicBezTo>
                  <a:cubicBezTo>
                    <a:pt x="1687689" y="381544"/>
                    <a:pt x="1652411" y="243255"/>
                    <a:pt x="1718733" y="230555"/>
                  </a:cubicBezTo>
                  <a:cubicBezTo>
                    <a:pt x="1785055" y="217855"/>
                    <a:pt x="2006600" y="298289"/>
                    <a:pt x="2032000" y="340622"/>
                  </a:cubicBezTo>
                  <a:cubicBezTo>
                    <a:pt x="2057400" y="382955"/>
                    <a:pt x="1951566" y="437988"/>
                    <a:pt x="1871133" y="484555"/>
                  </a:cubicBezTo>
                  <a:cubicBezTo>
                    <a:pt x="1790700" y="531122"/>
                    <a:pt x="1601611" y="591800"/>
                    <a:pt x="1549400" y="62002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00F457-A6FC-0C80-D0A7-7C8BBCF14E26}"/>
                </a:ext>
              </a:extLst>
            </p:cNvPr>
            <p:cNvSpPr/>
            <p:nvPr/>
          </p:nvSpPr>
          <p:spPr>
            <a:xfrm>
              <a:off x="1104935" y="3917268"/>
              <a:ext cx="2496990" cy="580028"/>
            </a:xfrm>
            <a:custGeom>
              <a:avLst/>
              <a:gdLst>
                <a:gd name="connsiteX0" fmla="*/ 0 w 2496990"/>
                <a:gd name="connsiteY0" fmla="*/ 265910 h 580028"/>
                <a:gd name="connsiteX1" fmla="*/ 516467 w 2496990"/>
                <a:gd name="connsiteY1" fmla="*/ 579177 h 580028"/>
                <a:gd name="connsiteX2" fmla="*/ 838200 w 2496990"/>
                <a:gd name="connsiteY2" fmla="*/ 181243 h 580028"/>
                <a:gd name="connsiteX3" fmla="*/ 668867 w 2496990"/>
                <a:gd name="connsiteY3" fmla="*/ 3443 h 580028"/>
                <a:gd name="connsiteX4" fmla="*/ 584200 w 2496990"/>
                <a:gd name="connsiteY4" fmla="*/ 325177 h 580028"/>
                <a:gd name="connsiteX5" fmla="*/ 990600 w 2496990"/>
                <a:gd name="connsiteY5" fmla="*/ 308243 h 580028"/>
                <a:gd name="connsiteX6" fmla="*/ 1117600 w 2496990"/>
                <a:gd name="connsiteY6" fmla="*/ 62710 h 580028"/>
                <a:gd name="connsiteX7" fmla="*/ 1413933 w 2496990"/>
                <a:gd name="connsiteY7" fmla="*/ 147377 h 580028"/>
                <a:gd name="connsiteX8" fmla="*/ 1718733 w 2496990"/>
                <a:gd name="connsiteY8" fmla="*/ 291310 h 580028"/>
                <a:gd name="connsiteX9" fmla="*/ 1921933 w 2496990"/>
                <a:gd name="connsiteY9" fmla="*/ 88110 h 580028"/>
                <a:gd name="connsiteX10" fmla="*/ 1786467 w 2496990"/>
                <a:gd name="connsiteY10" fmla="*/ 11910 h 580028"/>
                <a:gd name="connsiteX11" fmla="*/ 1710267 w 2496990"/>
                <a:gd name="connsiteY11" fmla="*/ 198177 h 580028"/>
                <a:gd name="connsiteX12" fmla="*/ 2023533 w 2496990"/>
                <a:gd name="connsiteY12" fmla="*/ 308243 h 580028"/>
                <a:gd name="connsiteX13" fmla="*/ 2489200 w 2496990"/>
                <a:gd name="connsiteY13" fmla="*/ 291310 h 580028"/>
                <a:gd name="connsiteX14" fmla="*/ 2302933 w 2496990"/>
                <a:gd name="connsiteY14" fmla="*/ 486043 h 580028"/>
                <a:gd name="connsiteX15" fmla="*/ 2142067 w 2496990"/>
                <a:gd name="connsiteY15" fmla="*/ 113510 h 580028"/>
                <a:gd name="connsiteX16" fmla="*/ 1735667 w 2496990"/>
                <a:gd name="connsiteY16" fmla="*/ 452177 h 580028"/>
                <a:gd name="connsiteX17" fmla="*/ 1278467 w 2496990"/>
                <a:gd name="connsiteY17" fmla="*/ 443710 h 580028"/>
                <a:gd name="connsiteX18" fmla="*/ 1219200 w 2496990"/>
                <a:gd name="connsiteY18" fmla="*/ 274377 h 580028"/>
                <a:gd name="connsiteX19" fmla="*/ 1388533 w 2496990"/>
                <a:gd name="connsiteY19" fmla="*/ 223577 h 58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96990" h="580028">
                  <a:moveTo>
                    <a:pt x="0" y="265910"/>
                  </a:moveTo>
                  <a:cubicBezTo>
                    <a:pt x="188383" y="429599"/>
                    <a:pt x="376767" y="593288"/>
                    <a:pt x="516467" y="579177"/>
                  </a:cubicBezTo>
                  <a:cubicBezTo>
                    <a:pt x="656167" y="565066"/>
                    <a:pt x="812800" y="277199"/>
                    <a:pt x="838200" y="181243"/>
                  </a:cubicBezTo>
                  <a:cubicBezTo>
                    <a:pt x="863600" y="85287"/>
                    <a:pt x="711200" y="-20546"/>
                    <a:pt x="668867" y="3443"/>
                  </a:cubicBezTo>
                  <a:cubicBezTo>
                    <a:pt x="626534" y="27432"/>
                    <a:pt x="530578" y="274377"/>
                    <a:pt x="584200" y="325177"/>
                  </a:cubicBezTo>
                  <a:cubicBezTo>
                    <a:pt x="637822" y="375977"/>
                    <a:pt x="901700" y="351988"/>
                    <a:pt x="990600" y="308243"/>
                  </a:cubicBezTo>
                  <a:cubicBezTo>
                    <a:pt x="1079500" y="264498"/>
                    <a:pt x="1047044" y="89521"/>
                    <a:pt x="1117600" y="62710"/>
                  </a:cubicBezTo>
                  <a:cubicBezTo>
                    <a:pt x="1188156" y="35899"/>
                    <a:pt x="1313744" y="109277"/>
                    <a:pt x="1413933" y="147377"/>
                  </a:cubicBezTo>
                  <a:cubicBezTo>
                    <a:pt x="1514122" y="185477"/>
                    <a:pt x="1634066" y="301188"/>
                    <a:pt x="1718733" y="291310"/>
                  </a:cubicBezTo>
                  <a:cubicBezTo>
                    <a:pt x="1803400" y="281432"/>
                    <a:pt x="1910644" y="134677"/>
                    <a:pt x="1921933" y="88110"/>
                  </a:cubicBezTo>
                  <a:cubicBezTo>
                    <a:pt x="1933222" y="41543"/>
                    <a:pt x="1821745" y="-6434"/>
                    <a:pt x="1786467" y="11910"/>
                  </a:cubicBezTo>
                  <a:cubicBezTo>
                    <a:pt x="1751189" y="30254"/>
                    <a:pt x="1670756" y="148788"/>
                    <a:pt x="1710267" y="198177"/>
                  </a:cubicBezTo>
                  <a:cubicBezTo>
                    <a:pt x="1749778" y="247566"/>
                    <a:pt x="1893711" y="292721"/>
                    <a:pt x="2023533" y="308243"/>
                  </a:cubicBezTo>
                  <a:cubicBezTo>
                    <a:pt x="2153355" y="323765"/>
                    <a:pt x="2442633" y="261677"/>
                    <a:pt x="2489200" y="291310"/>
                  </a:cubicBezTo>
                  <a:cubicBezTo>
                    <a:pt x="2535767" y="320943"/>
                    <a:pt x="2360789" y="515676"/>
                    <a:pt x="2302933" y="486043"/>
                  </a:cubicBezTo>
                  <a:cubicBezTo>
                    <a:pt x="2245078" y="456410"/>
                    <a:pt x="2236611" y="119154"/>
                    <a:pt x="2142067" y="113510"/>
                  </a:cubicBezTo>
                  <a:cubicBezTo>
                    <a:pt x="2047523" y="107866"/>
                    <a:pt x="1879600" y="397144"/>
                    <a:pt x="1735667" y="452177"/>
                  </a:cubicBezTo>
                  <a:cubicBezTo>
                    <a:pt x="1591734" y="507210"/>
                    <a:pt x="1364545" y="473343"/>
                    <a:pt x="1278467" y="443710"/>
                  </a:cubicBezTo>
                  <a:cubicBezTo>
                    <a:pt x="1192389" y="414077"/>
                    <a:pt x="1200856" y="311066"/>
                    <a:pt x="1219200" y="274377"/>
                  </a:cubicBezTo>
                  <a:cubicBezTo>
                    <a:pt x="1237544" y="237688"/>
                    <a:pt x="1370189" y="247566"/>
                    <a:pt x="1388533" y="2235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45929E-A76F-8344-233F-E5819E15D52F}"/>
                </a:ext>
              </a:extLst>
            </p:cNvPr>
            <p:cNvSpPr/>
            <p:nvPr/>
          </p:nvSpPr>
          <p:spPr>
            <a:xfrm>
              <a:off x="1058014" y="2020960"/>
              <a:ext cx="2016565" cy="477166"/>
            </a:xfrm>
            <a:custGeom>
              <a:avLst/>
              <a:gdLst>
                <a:gd name="connsiteX0" fmla="*/ 0 w 2016565"/>
                <a:gd name="connsiteY0" fmla="*/ 70529 h 477166"/>
                <a:gd name="connsiteX1" fmla="*/ 211667 w 2016565"/>
                <a:gd name="connsiteY1" fmla="*/ 349929 h 477166"/>
                <a:gd name="connsiteX2" fmla="*/ 533400 w 2016565"/>
                <a:gd name="connsiteY2" fmla="*/ 155196 h 477166"/>
                <a:gd name="connsiteX3" fmla="*/ 651934 w 2016565"/>
                <a:gd name="connsiteY3" fmla="*/ 332996 h 477166"/>
                <a:gd name="connsiteX4" fmla="*/ 914400 w 2016565"/>
                <a:gd name="connsiteY4" fmla="*/ 172129 h 477166"/>
                <a:gd name="connsiteX5" fmla="*/ 1126067 w 2016565"/>
                <a:gd name="connsiteY5" fmla="*/ 299129 h 477166"/>
                <a:gd name="connsiteX6" fmla="*/ 1354667 w 2016565"/>
                <a:gd name="connsiteY6" fmla="*/ 112863 h 477166"/>
                <a:gd name="connsiteX7" fmla="*/ 1701800 w 2016565"/>
                <a:gd name="connsiteY7" fmla="*/ 290663 h 477166"/>
                <a:gd name="connsiteX8" fmla="*/ 1938867 w 2016565"/>
                <a:gd name="connsiteY8" fmla="*/ 163663 h 477166"/>
                <a:gd name="connsiteX9" fmla="*/ 1820334 w 2016565"/>
                <a:gd name="connsiteY9" fmla="*/ 2796 h 477166"/>
                <a:gd name="connsiteX10" fmla="*/ 1693334 w 2016565"/>
                <a:gd name="connsiteY10" fmla="*/ 307596 h 477166"/>
                <a:gd name="connsiteX11" fmla="*/ 1879600 w 2016565"/>
                <a:gd name="connsiteY11" fmla="*/ 476929 h 477166"/>
                <a:gd name="connsiteX12" fmla="*/ 2006600 w 2016565"/>
                <a:gd name="connsiteY12" fmla="*/ 273729 h 477166"/>
                <a:gd name="connsiteX13" fmla="*/ 1608667 w 2016565"/>
                <a:gd name="connsiteY13" fmla="*/ 78996 h 477166"/>
                <a:gd name="connsiteX14" fmla="*/ 1278467 w 2016565"/>
                <a:gd name="connsiteY14" fmla="*/ 332996 h 477166"/>
                <a:gd name="connsiteX15" fmla="*/ 1083734 w 2016565"/>
                <a:gd name="connsiteY15" fmla="*/ 146729 h 477166"/>
                <a:gd name="connsiteX16" fmla="*/ 795867 w 2016565"/>
                <a:gd name="connsiteY16" fmla="*/ 163663 h 477166"/>
                <a:gd name="connsiteX17" fmla="*/ 897467 w 2016565"/>
                <a:gd name="connsiteY17" fmla="*/ 409196 h 477166"/>
                <a:gd name="connsiteX18" fmla="*/ 1413934 w 2016565"/>
                <a:gd name="connsiteY18" fmla="*/ 392263 h 477166"/>
                <a:gd name="connsiteX19" fmla="*/ 1388534 w 2016565"/>
                <a:gd name="connsiteY19" fmla="*/ 205996 h 47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16565" h="477166">
                  <a:moveTo>
                    <a:pt x="0" y="70529"/>
                  </a:moveTo>
                  <a:cubicBezTo>
                    <a:pt x="61383" y="203173"/>
                    <a:pt x="122767" y="335818"/>
                    <a:pt x="211667" y="349929"/>
                  </a:cubicBezTo>
                  <a:cubicBezTo>
                    <a:pt x="300567" y="364040"/>
                    <a:pt x="460022" y="158018"/>
                    <a:pt x="533400" y="155196"/>
                  </a:cubicBezTo>
                  <a:cubicBezTo>
                    <a:pt x="606778" y="152374"/>
                    <a:pt x="588434" y="330174"/>
                    <a:pt x="651934" y="332996"/>
                  </a:cubicBezTo>
                  <a:cubicBezTo>
                    <a:pt x="715434" y="335818"/>
                    <a:pt x="835378" y="177773"/>
                    <a:pt x="914400" y="172129"/>
                  </a:cubicBezTo>
                  <a:cubicBezTo>
                    <a:pt x="993422" y="166485"/>
                    <a:pt x="1052689" y="309007"/>
                    <a:pt x="1126067" y="299129"/>
                  </a:cubicBezTo>
                  <a:cubicBezTo>
                    <a:pt x="1199445" y="289251"/>
                    <a:pt x="1258712" y="114274"/>
                    <a:pt x="1354667" y="112863"/>
                  </a:cubicBezTo>
                  <a:cubicBezTo>
                    <a:pt x="1450622" y="111452"/>
                    <a:pt x="1604433" y="282196"/>
                    <a:pt x="1701800" y="290663"/>
                  </a:cubicBezTo>
                  <a:cubicBezTo>
                    <a:pt x="1799167" y="299130"/>
                    <a:pt x="1919111" y="211641"/>
                    <a:pt x="1938867" y="163663"/>
                  </a:cubicBezTo>
                  <a:cubicBezTo>
                    <a:pt x="1958623" y="115685"/>
                    <a:pt x="1861256" y="-21193"/>
                    <a:pt x="1820334" y="2796"/>
                  </a:cubicBezTo>
                  <a:cubicBezTo>
                    <a:pt x="1779412" y="26785"/>
                    <a:pt x="1683456" y="228574"/>
                    <a:pt x="1693334" y="307596"/>
                  </a:cubicBezTo>
                  <a:cubicBezTo>
                    <a:pt x="1703212" y="386618"/>
                    <a:pt x="1827389" y="482574"/>
                    <a:pt x="1879600" y="476929"/>
                  </a:cubicBezTo>
                  <a:cubicBezTo>
                    <a:pt x="1931811" y="471285"/>
                    <a:pt x="2051755" y="340051"/>
                    <a:pt x="2006600" y="273729"/>
                  </a:cubicBezTo>
                  <a:cubicBezTo>
                    <a:pt x="1961445" y="207407"/>
                    <a:pt x="1730023" y="69118"/>
                    <a:pt x="1608667" y="78996"/>
                  </a:cubicBezTo>
                  <a:cubicBezTo>
                    <a:pt x="1487312" y="88874"/>
                    <a:pt x="1365956" y="321707"/>
                    <a:pt x="1278467" y="332996"/>
                  </a:cubicBezTo>
                  <a:cubicBezTo>
                    <a:pt x="1190978" y="344285"/>
                    <a:pt x="1164167" y="174951"/>
                    <a:pt x="1083734" y="146729"/>
                  </a:cubicBezTo>
                  <a:cubicBezTo>
                    <a:pt x="1003301" y="118507"/>
                    <a:pt x="826911" y="119919"/>
                    <a:pt x="795867" y="163663"/>
                  </a:cubicBezTo>
                  <a:cubicBezTo>
                    <a:pt x="764823" y="207407"/>
                    <a:pt x="794456" y="371096"/>
                    <a:pt x="897467" y="409196"/>
                  </a:cubicBezTo>
                  <a:cubicBezTo>
                    <a:pt x="1000478" y="447296"/>
                    <a:pt x="1332090" y="426130"/>
                    <a:pt x="1413934" y="392263"/>
                  </a:cubicBezTo>
                  <a:cubicBezTo>
                    <a:pt x="1495778" y="358396"/>
                    <a:pt x="1442156" y="282196"/>
                    <a:pt x="1388534" y="2059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A1EA5F-E622-E889-209D-508D2F7D606E}"/>
                </a:ext>
              </a:extLst>
            </p:cNvPr>
            <p:cNvSpPr/>
            <p:nvPr/>
          </p:nvSpPr>
          <p:spPr>
            <a:xfrm>
              <a:off x="1058014" y="5302897"/>
              <a:ext cx="2396097" cy="730047"/>
            </a:xfrm>
            <a:custGeom>
              <a:avLst/>
              <a:gdLst>
                <a:gd name="connsiteX0" fmla="*/ 0 w 2396097"/>
                <a:gd name="connsiteY0" fmla="*/ 364703 h 730047"/>
                <a:gd name="connsiteX1" fmla="*/ 389466 w 2396097"/>
                <a:gd name="connsiteY1" fmla="*/ 280037 h 730047"/>
                <a:gd name="connsiteX2" fmla="*/ 668866 w 2396097"/>
                <a:gd name="connsiteY2" fmla="*/ 347770 h 730047"/>
                <a:gd name="connsiteX3" fmla="*/ 965200 w 2396097"/>
                <a:gd name="connsiteY3" fmla="*/ 339303 h 730047"/>
                <a:gd name="connsiteX4" fmla="*/ 1126066 w 2396097"/>
                <a:gd name="connsiteY4" fmla="*/ 491703 h 730047"/>
                <a:gd name="connsiteX5" fmla="*/ 1363133 w 2396097"/>
                <a:gd name="connsiteY5" fmla="*/ 440903 h 730047"/>
                <a:gd name="connsiteX6" fmla="*/ 1625600 w 2396097"/>
                <a:gd name="connsiteY6" fmla="*/ 415503 h 730047"/>
                <a:gd name="connsiteX7" fmla="*/ 1938866 w 2396097"/>
                <a:gd name="connsiteY7" fmla="*/ 508637 h 730047"/>
                <a:gd name="connsiteX8" fmla="*/ 2192866 w 2396097"/>
                <a:gd name="connsiteY8" fmla="*/ 491703 h 730047"/>
                <a:gd name="connsiteX9" fmla="*/ 2201333 w 2396097"/>
                <a:gd name="connsiteY9" fmla="*/ 313903 h 730047"/>
                <a:gd name="connsiteX10" fmla="*/ 2108200 w 2396097"/>
                <a:gd name="connsiteY10" fmla="*/ 127637 h 730047"/>
                <a:gd name="connsiteX11" fmla="*/ 1854200 w 2396097"/>
                <a:gd name="connsiteY11" fmla="*/ 220770 h 730047"/>
                <a:gd name="connsiteX12" fmla="*/ 1930400 w 2396097"/>
                <a:gd name="connsiteY12" fmla="*/ 474770 h 730047"/>
                <a:gd name="connsiteX13" fmla="*/ 2133600 w 2396097"/>
                <a:gd name="connsiteY13" fmla="*/ 728770 h 730047"/>
                <a:gd name="connsiteX14" fmla="*/ 2396066 w 2396097"/>
                <a:gd name="connsiteY14" fmla="*/ 559437 h 730047"/>
                <a:gd name="connsiteX15" fmla="*/ 2116666 w 2396097"/>
                <a:gd name="connsiteY15" fmla="*/ 263103 h 730047"/>
                <a:gd name="connsiteX16" fmla="*/ 2048933 w 2396097"/>
                <a:gd name="connsiteY16" fmla="*/ 457837 h 730047"/>
                <a:gd name="connsiteX17" fmla="*/ 1710266 w 2396097"/>
                <a:gd name="connsiteY17" fmla="*/ 440903 h 730047"/>
                <a:gd name="connsiteX18" fmla="*/ 1557866 w 2396097"/>
                <a:gd name="connsiteY18" fmla="*/ 263103 h 730047"/>
                <a:gd name="connsiteX19" fmla="*/ 1143000 w 2396097"/>
                <a:gd name="connsiteY19" fmla="*/ 322370 h 730047"/>
                <a:gd name="connsiteX20" fmla="*/ 982133 w 2396097"/>
                <a:gd name="connsiteY20" fmla="*/ 474770 h 730047"/>
                <a:gd name="connsiteX21" fmla="*/ 635000 w 2396097"/>
                <a:gd name="connsiteY21" fmla="*/ 288503 h 730047"/>
                <a:gd name="connsiteX22" fmla="*/ 736600 w 2396097"/>
                <a:gd name="connsiteY22" fmla="*/ 637 h 730047"/>
                <a:gd name="connsiteX23" fmla="*/ 296333 w 2396097"/>
                <a:gd name="connsiteY23" fmla="*/ 220770 h 730047"/>
                <a:gd name="connsiteX24" fmla="*/ 431800 w 2396097"/>
                <a:gd name="connsiteY24" fmla="*/ 542503 h 730047"/>
                <a:gd name="connsiteX25" fmla="*/ 795866 w 2396097"/>
                <a:gd name="connsiteY25" fmla="*/ 542503 h 730047"/>
                <a:gd name="connsiteX26" fmla="*/ 1058333 w 2396097"/>
                <a:gd name="connsiteY26" fmla="*/ 195370 h 730047"/>
                <a:gd name="connsiteX27" fmla="*/ 677333 w 2396097"/>
                <a:gd name="connsiteY27" fmla="*/ 93770 h 730047"/>
                <a:gd name="connsiteX28" fmla="*/ 533400 w 2396097"/>
                <a:gd name="connsiteY28" fmla="*/ 330837 h 73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96097" h="730047">
                  <a:moveTo>
                    <a:pt x="0" y="364703"/>
                  </a:moveTo>
                  <a:cubicBezTo>
                    <a:pt x="138994" y="323781"/>
                    <a:pt x="277988" y="282859"/>
                    <a:pt x="389466" y="280037"/>
                  </a:cubicBezTo>
                  <a:cubicBezTo>
                    <a:pt x="500944" y="277215"/>
                    <a:pt x="572910" y="337892"/>
                    <a:pt x="668866" y="347770"/>
                  </a:cubicBezTo>
                  <a:cubicBezTo>
                    <a:pt x="764822" y="357648"/>
                    <a:pt x="889000" y="315314"/>
                    <a:pt x="965200" y="339303"/>
                  </a:cubicBezTo>
                  <a:cubicBezTo>
                    <a:pt x="1041400" y="363292"/>
                    <a:pt x="1059744" y="474770"/>
                    <a:pt x="1126066" y="491703"/>
                  </a:cubicBezTo>
                  <a:cubicBezTo>
                    <a:pt x="1192388" y="508636"/>
                    <a:pt x="1279877" y="453603"/>
                    <a:pt x="1363133" y="440903"/>
                  </a:cubicBezTo>
                  <a:cubicBezTo>
                    <a:pt x="1446389" y="428203"/>
                    <a:pt x="1529645" y="404214"/>
                    <a:pt x="1625600" y="415503"/>
                  </a:cubicBezTo>
                  <a:cubicBezTo>
                    <a:pt x="1721555" y="426792"/>
                    <a:pt x="1844322" y="495937"/>
                    <a:pt x="1938866" y="508637"/>
                  </a:cubicBezTo>
                  <a:cubicBezTo>
                    <a:pt x="2033410" y="521337"/>
                    <a:pt x="2149122" y="524159"/>
                    <a:pt x="2192866" y="491703"/>
                  </a:cubicBezTo>
                  <a:cubicBezTo>
                    <a:pt x="2236610" y="459247"/>
                    <a:pt x="2215444" y="374581"/>
                    <a:pt x="2201333" y="313903"/>
                  </a:cubicBezTo>
                  <a:cubicBezTo>
                    <a:pt x="2187222" y="253225"/>
                    <a:pt x="2166055" y="143159"/>
                    <a:pt x="2108200" y="127637"/>
                  </a:cubicBezTo>
                  <a:cubicBezTo>
                    <a:pt x="2050345" y="112115"/>
                    <a:pt x="1883833" y="162914"/>
                    <a:pt x="1854200" y="220770"/>
                  </a:cubicBezTo>
                  <a:cubicBezTo>
                    <a:pt x="1824567" y="278625"/>
                    <a:pt x="1883833" y="390103"/>
                    <a:pt x="1930400" y="474770"/>
                  </a:cubicBezTo>
                  <a:cubicBezTo>
                    <a:pt x="1976967" y="559437"/>
                    <a:pt x="2055989" y="714659"/>
                    <a:pt x="2133600" y="728770"/>
                  </a:cubicBezTo>
                  <a:cubicBezTo>
                    <a:pt x="2211211" y="742881"/>
                    <a:pt x="2398888" y="637048"/>
                    <a:pt x="2396066" y="559437"/>
                  </a:cubicBezTo>
                  <a:cubicBezTo>
                    <a:pt x="2393244" y="481826"/>
                    <a:pt x="2174521" y="280036"/>
                    <a:pt x="2116666" y="263103"/>
                  </a:cubicBezTo>
                  <a:cubicBezTo>
                    <a:pt x="2058811" y="246170"/>
                    <a:pt x="2116666" y="428204"/>
                    <a:pt x="2048933" y="457837"/>
                  </a:cubicBezTo>
                  <a:cubicBezTo>
                    <a:pt x="1981200" y="487470"/>
                    <a:pt x="1792110" y="473359"/>
                    <a:pt x="1710266" y="440903"/>
                  </a:cubicBezTo>
                  <a:cubicBezTo>
                    <a:pt x="1628422" y="408447"/>
                    <a:pt x="1652410" y="282858"/>
                    <a:pt x="1557866" y="263103"/>
                  </a:cubicBezTo>
                  <a:cubicBezTo>
                    <a:pt x="1463322" y="243348"/>
                    <a:pt x="1238956" y="287092"/>
                    <a:pt x="1143000" y="322370"/>
                  </a:cubicBezTo>
                  <a:cubicBezTo>
                    <a:pt x="1047045" y="357648"/>
                    <a:pt x="1066800" y="480414"/>
                    <a:pt x="982133" y="474770"/>
                  </a:cubicBezTo>
                  <a:cubicBezTo>
                    <a:pt x="897466" y="469126"/>
                    <a:pt x="675922" y="367525"/>
                    <a:pt x="635000" y="288503"/>
                  </a:cubicBezTo>
                  <a:cubicBezTo>
                    <a:pt x="594078" y="209481"/>
                    <a:pt x="793044" y="11926"/>
                    <a:pt x="736600" y="637"/>
                  </a:cubicBezTo>
                  <a:cubicBezTo>
                    <a:pt x="680156" y="-10652"/>
                    <a:pt x="347133" y="130459"/>
                    <a:pt x="296333" y="220770"/>
                  </a:cubicBezTo>
                  <a:cubicBezTo>
                    <a:pt x="245533" y="311081"/>
                    <a:pt x="348545" y="488881"/>
                    <a:pt x="431800" y="542503"/>
                  </a:cubicBezTo>
                  <a:cubicBezTo>
                    <a:pt x="515055" y="596125"/>
                    <a:pt x="691444" y="600358"/>
                    <a:pt x="795866" y="542503"/>
                  </a:cubicBezTo>
                  <a:cubicBezTo>
                    <a:pt x="900288" y="484648"/>
                    <a:pt x="1078088" y="270159"/>
                    <a:pt x="1058333" y="195370"/>
                  </a:cubicBezTo>
                  <a:cubicBezTo>
                    <a:pt x="1038578" y="120581"/>
                    <a:pt x="764822" y="71192"/>
                    <a:pt x="677333" y="93770"/>
                  </a:cubicBezTo>
                  <a:cubicBezTo>
                    <a:pt x="589844" y="116348"/>
                    <a:pt x="553155" y="292737"/>
                    <a:pt x="533400" y="3308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38339F-29C2-B1D6-D6BF-E4DDBB90677D}"/>
                </a:ext>
              </a:extLst>
            </p:cNvPr>
            <p:cNvSpPr/>
            <p:nvPr/>
          </p:nvSpPr>
          <p:spPr>
            <a:xfrm>
              <a:off x="1141071" y="4953520"/>
              <a:ext cx="2118300" cy="411297"/>
            </a:xfrm>
            <a:custGeom>
              <a:avLst/>
              <a:gdLst>
                <a:gd name="connsiteX0" fmla="*/ 0 w 2118300"/>
                <a:gd name="connsiteY0" fmla="*/ 162469 h 411297"/>
                <a:gd name="connsiteX1" fmla="*/ 423333 w 2118300"/>
                <a:gd name="connsiteY1" fmla="*/ 323336 h 411297"/>
                <a:gd name="connsiteX2" fmla="*/ 626533 w 2118300"/>
                <a:gd name="connsiteY2" fmla="*/ 35469 h 411297"/>
                <a:gd name="connsiteX3" fmla="*/ 321733 w 2118300"/>
                <a:gd name="connsiteY3" fmla="*/ 230202 h 411297"/>
                <a:gd name="connsiteX4" fmla="*/ 872066 w 2118300"/>
                <a:gd name="connsiteY4" fmla="*/ 391069 h 411297"/>
                <a:gd name="connsiteX5" fmla="*/ 948266 w 2118300"/>
                <a:gd name="connsiteY5" fmla="*/ 27002 h 411297"/>
                <a:gd name="connsiteX6" fmla="*/ 905933 w 2118300"/>
                <a:gd name="connsiteY6" fmla="*/ 323336 h 411297"/>
                <a:gd name="connsiteX7" fmla="*/ 1303866 w 2118300"/>
                <a:gd name="connsiteY7" fmla="*/ 348736 h 411297"/>
                <a:gd name="connsiteX8" fmla="*/ 1261533 w 2118300"/>
                <a:gd name="connsiteY8" fmla="*/ 1602 h 411297"/>
                <a:gd name="connsiteX9" fmla="*/ 1109133 w 2118300"/>
                <a:gd name="connsiteY9" fmla="*/ 221736 h 411297"/>
                <a:gd name="connsiteX10" fmla="*/ 1701800 w 2118300"/>
                <a:gd name="connsiteY10" fmla="*/ 281002 h 411297"/>
                <a:gd name="connsiteX11" fmla="*/ 1659466 w 2118300"/>
                <a:gd name="connsiteY11" fmla="*/ 43936 h 411297"/>
                <a:gd name="connsiteX12" fmla="*/ 1473200 w 2118300"/>
                <a:gd name="connsiteY12" fmla="*/ 374136 h 411297"/>
                <a:gd name="connsiteX13" fmla="*/ 2065866 w 2118300"/>
                <a:gd name="connsiteY13" fmla="*/ 374136 h 411297"/>
                <a:gd name="connsiteX14" fmla="*/ 2065866 w 2118300"/>
                <a:gd name="connsiteY14" fmla="*/ 111669 h 411297"/>
                <a:gd name="connsiteX15" fmla="*/ 1862666 w 2118300"/>
                <a:gd name="connsiteY15" fmla="*/ 247136 h 41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8300" h="411297">
                  <a:moveTo>
                    <a:pt x="0" y="162469"/>
                  </a:moveTo>
                  <a:cubicBezTo>
                    <a:pt x="159455" y="253486"/>
                    <a:pt x="318911" y="344503"/>
                    <a:pt x="423333" y="323336"/>
                  </a:cubicBezTo>
                  <a:cubicBezTo>
                    <a:pt x="527755" y="302169"/>
                    <a:pt x="643466" y="50991"/>
                    <a:pt x="626533" y="35469"/>
                  </a:cubicBezTo>
                  <a:cubicBezTo>
                    <a:pt x="609600" y="19947"/>
                    <a:pt x="280811" y="170935"/>
                    <a:pt x="321733" y="230202"/>
                  </a:cubicBezTo>
                  <a:cubicBezTo>
                    <a:pt x="362655" y="289469"/>
                    <a:pt x="767644" y="424936"/>
                    <a:pt x="872066" y="391069"/>
                  </a:cubicBezTo>
                  <a:cubicBezTo>
                    <a:pt x="976488" y="357202"/>
                    <a:pt x="942622" y="38291"/>
                    <a:pt x="948266" y="27002"/>
                  </a:cubicBezTo>
                  <a:cubicBezTo>
                    <a:pt x="953910" y="15713"/>
                    <a:pt x="846666" y="269714"/>
                    <a:pt x="905933" y="323336"/>
                  </a:cubicBezTo>
                  <a:cubicBezTo>
                    <a:pt x="965200" y="376958"/>
                    <a:pt x="1244599" y="402358"/>
                    <a:pt x="1303866" y="348736"/>
                  </a:cubicBezTo>
                  <a:cubicBezTo>
                    <a:pt x="1363133" y="295114"/>
                    <a:pt x="1293988" y="22769"/>
                    <a:pt x="1261533" y="1602"/>
                  </a:cubicBezTo>
                  <a:cubicBezTo>
                    <a:pt x="1229078" y="-19565"/>
                    <a:pt x="1035755" y="175169"/>
                    <a:pt x="1109133" y="221736"/>
                  </a:cubicBezTo>
                  <a:cubicBezTo>
                    <a:pt x="1182511" y="268303"/>
                    <a:pt x="1610078" y="310635"/>
                    <a:pt x="1701800" y="281002"/>
                  </a:cubicBezTo>
                  <a:cubicBezTo>
                    <a:pt x="1793522" y="251369"/>
                    <a:pt x="1697566" y="28414"/>
                    <a:pt x="1659466" y="43936"/>
                  </a:cubicBezTo>
                  <a:cubicBezTo>
                    <a:pt x="1621366" y="59458"/>
                    <a:pt x="1405467" y="319103"/>
                    <a:pt x="1473200" y="374136"/>
                  </a:cubicBezTo>
                  <a:cubicBezTo>
                    <a:pt x="1540933" y="429169"/>
                    <a:pt x="1967088" y="417881"/>
                    <a:pt x="2065866" y="374136"/>
                  </a:cubicBezTo>
                  <a:cubicBezTo>
                    <a:pt x="2164644" y="330392"/>
                    <a:pt x="2099733" y="132836"/>
                    <a:pt x="2065866" y="111669"/>
                  </a:cubicBezTo>
                  <a:cubicBezTo>
                    <a:pt x="2031999" y="90502"/>
                    <a:pt x="1947332" y="168819"/>
                    <a:pt x="1862666" y="2471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A5C15C5-D1AB-1DA2-C8E5-D23A65A43697}"/>
                </a:ext>
              </a:extLst>
            </p:cNvPr>
            <p:cNvSpPr/>
            <p:nvPr/>
          </p:nvSpPr>
          <p:spPr>
            <a:xfrm>
              <a:off x="1162334" y="2459509"/>
              <a:ext cx="2328334" cy="376909"/>
            </a:xfrm>
            <a:custGeom>
              <a:avLst/>
              <a:gdLst>
                <a:gd name="connsiteX0" fmla="*/ 0 w 2328334"/>
                <a:gd name="connsiteY0" fmla="*/ 275309 h 376909"/>
                <a:gd name="connsiteX1" fmla="*/ 414867 w 2328334"/>
                <a:gd name="connsiteY1" fmla="*/ 309176 h 376909"/>
                <a:gd name="connsiteX2" fmla="*/ 448734 w 2328334"/>
                <a:gd name="connsiteY2" fmla="*/ 46709 h 376909"/>
                <a:gd name="connsiteX3" fmla="*/ 287867 w 2328334"/>
                <a:gd name="connsiteY3" fmla="*/ 207576 h 376909"/>
                <a:gd name="connsiteX4" fmla="*/ 558800 w 2328334"/>
                <a:gd name="connsiteY4" fmla="*/ 376909 h 376909"/>
                <a:gd name="connsiteX5" fmla="*/ 778934 w 2328334"/>
                <a:gd name="connsiteY5" fmla="*/ 207576 h 376909"/>
                <a:gd name="connsiteX6" fmla="*/ 702734 w 2328334"/>
                <a:gd name="connsiteY6" fmla="*/ 55176 h 376909"/>
                <a:gd name="connsiteX7" fmla="*/ 982134 w 2328334"/>
                <a:gd name="connsiteY7" fmla="*/ 12842 h 376909"/>
                <a:gd name="connsiteX8" fmla="*/ 1032934 w 2328334"/>
                <a:gd name="connsiteY8" fmla="*/ 266842 h 376909"/>
                <a:gd name="connsiteX9" fmla="*/ 812800 w 2328334"/>
                <a:gd name="connsiteY9" fmla="*/ 300709 h 376909"/>
                <a:gd name="connsiteX10" fmla="*/ 626534 w 2328334"/>
                <a:gd name="connsiteY10" fmla="*/ 148309 h 376909"/>
                <a:gd name="connsiteX11" fmla="*/ 1227667 w 2328334"/>
                <a:gd name="connsiteY11" fmla="*/ 105976 h 376909"/>
                <a:gd name="connsiteX12" fmla="*/ 1532467 w 2328334"/>
                <a:gd name="connsiteY12" fmla="*/ 300709 h 376909"/>
                <a:gd name="connsiteX13" fmla="*/ 1845734 w 2328334"/>
                <a:gd name="connsiteY13" fmla="*/ 131376 h 376909"/>
                <a:gd name="connsiteX14" fmla="*/ 2328334 w 2328334"/>
                <a:gd name="connsiteY14" fmla="*/ 224509 h 37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28334" h="376909">
                  <a:moveTo>
                    <a:pt x="0" y="275309"/>
                  </a:moveTo>
                  <a:cubicBezTo>
                    <a:pt x="170039" y="311292"/>
                    <a:pt x="340078" y="347276"/>
                    <a:pt x="414867" y="309176"/>
                  </a:cubicBezTo>
                  <a:cubicBezTo>
                    <a:pt x="489656" y="271076"/>
                    <a:pt x="469901" y="63642"/>
                    <a:pt x="448734" y="46709"/>
                  </a:cubicBezTo>
                  <a:cubicBezTo>
                    <a:pt x="427567" y="29776"/>
                    <a:pt x="269523" y="152543"/>
                    <a:pt x="287867" y="207576"/>
                  </a:cubicBezTo>
                  <a:cubicBezTo>
                    <a:pt x="306211" y="262609"/>
                    <a:pt x="476956" y="376909"/>
                    <a:pt x="558800" y="376909"/>
                  </a:cubicBezTo>
                  <a:cubicBezTo>
                    <a:pt x="640644" y="376909"/>
                    <a:pt x="754945" y="261198"/>
                    <a:pt x="778934" y="207576"/>
                  </a:cubicBezTo>
                  <a:cubicBezTo>
                    <a:pt x="802923" y="153954"/>
                    <a:pt x="668867" y="87632"/>
                    <a:pt x="702734" y="55176"/>
                  </a:cubicBezTo>
                  <a:cubicBezTo>
                    <a:pt x="736601" y="22720"/>
                    <a:pt x="927101" y="-22436"/>
                    <a:pt x="982134" y="12842"/>
                  </a:cubicBezTo>
                  <a:cubicBezTo>
                    <a:pt x="1037167" y="48120"/>
                    <a:pt x="1061156" y="218864"/>
                    <a:pt x="1032934" y="266842"/>
                  </a:cubicBezTo>
                  <a:cubicBezTo>
                    <a:pt x="1004712" y="314820"/>
                    <a:pt x="880533" y="320465"/>
                    <a:pt x="812800" y="300709"/>
                  </a:cubicBezTo>
                  <a:cubicBezTo>
                    <a:pt x="745067" y="280954"/>
                    <a:pt x="557390" y="180764"/>
                    <a:pt x="626534" y="148309"/>
                  </a:cubicBezTo>
                  <a:cubicBezTo>
                    <a:pt x="695678" y="115854"/>
                    <a:pt x="1076678" y="80576"/>
                    <a:pt x="1227667" y="105976"/>
                  </a:cubicBezTo>
                  <a:cubicBezTo>
                    <a:pt x="1378656" y="131376"/>
                    <a:pt x="1429456" y="296476"/>
                    <a:pt x="1532467" y="300709"/>
                  </a:cubicBezTo>
                  <a:cubicBezTo>
                    <a:pt x="1635478" y="304942"/>
                    <a:pt x="1713090" y="144076"/>
                    <a:pt x="1845734" y="131376"/>
                  </a:cubicBezTo>
                  <a:cubicBezTo>
                    <a:pt x="1978379" y="118676"/>
                    <a:pt x="2328334" y="224509"/>
                    <a:pt x="2328334" y="22450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148508-E913-F947-AADD-B901AC9AF267}"/>
                </a:ext>
              </a:extLst>
            </p:cNvPr>
            <p:cNvSpPr/>
            <p:nvPr/>
          </p:nvSpPr>
          <p:spPr>
            <a:xfrm>
              <a:off x="1098738" y="3517322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65030E-C51E-4448-7C73-40D3FD1EAE88}"/>
                </a:ext>
              </a:extLst>
            </p:cNvPr>
            <p:cNvSpPr/>
            <p:nvPr/>
          </p:nvSpPr>
          <p:spPr>
            <a:xfrm rot="5400000">
              <a:off x="-1000127" y="3800477"/>
              <a:ext cx="4217249" cy="18753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8E9E7F3-9612-0233-7665-59135EFEF701}"/>
              </a:ext>
            </a:extLst>
          </p:cNvPr>
          <p:cNvSpPr/>
          <p:nvPr/>
        </p:nvSpPr>
        <p:spPr>
          <a:xfrm>
            <a:off x="379499" y="1774103"/>
            <a:ext cx="4411135" cy="44111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056BA6E-8F8C-79FB-DBD7-C325A6677245}"/>
              </a:ext>
            </a:extLst>
          </p:cNvPr>
          <p:cNvSpPr/>
          <p:nvPr/>
        </p:nvSpPr>
        <p:spPr>
          <a:xfrm>
            <a:off x="638786" y="3599521"/>
            <a:ext cx="2496990" cy="305024"/>
          </a:xfrm>
          <a:custGeom>
            <a:avLst/>
            <a:gdLst>
              <a:gd name="connsiteX0" fmla="*/ 0 w 2498784"/>
              <a:gd name="connsiteY0" fmla="*/ 389526 h 423393"/>
              <a:gd name="connsiteX1" fmla="*/ 279400 w 2498784"/>
              <a:gd name="connsiteY1" fmla="*/ 245593 h 423393"/>
              <a:gd name="connsiteX2" fmla="*/ 575734 w 2498784"/>
              <a:gd name="connsiteY2" fmla="*/ 406459 h 423393"/>
              <a:gd name="connsiteX3" fmla="*/ 905934 w 2498784"/>
              <a:gd name="connsiteY3" fmla="*/ 211726 h 423393"/>
              <a:gd name="connsiteX4" fmla="*/ 1219200 w 2498784"/>
              <a:gd name="connsiteY4" fmla="*/ 355659 h 423393"/>
              <a:gd name="connsiteX5" fmla="*/ 1591734 w 2498784"/>
              <a:gd name="connsiteY5" fmla="*/ 84726 h 423393"/>
              <a:gd name="connsiteX6" fmla="*/ 1913467 w 2498784"/>
              <a:gd name="connsiteY6" fmla="*/ 313326 h 423393"/>
              <a:gd name="connsiteX7" fmla="*/ 2302934 w 2498784"/>
              <a:gd name="connsiteY7" fmla="*/ 59 h 423393"/>
              <a:gd name="connsiteX8" fmla="*/ 2497667 w 2498784"/>
              <a:gd name="connsiteY8" fmla="*/ 287926 h 423393"/>
              <a:gd name="connsiteX9" fmla="*/ 2387600 w 2498784"/>
              <a:gd name="connsiteY9" fmla="*/ 423393 h 423393"/>
              <a:gd name="connsiteX0" fmla="*/ 0 w 2785534"/>
              <a:gd name="connsiteY0" fmla="*/ 389526 h 448793"/>
              <a:gd name="connsiteX1" fmla="*/ 279400 w 2785534"/>
              <a:gd name="connsiteY1" fmla="*/ 245593 h 448793"/>
              <a:gd name="connsiteX2" fmla="*/ 575734 w 2785534"/>
              <a:gd name="connsiteY2" fmla="*/ 406459 h 448793"/>
              <a:gd name="connsiteX3" fmla="*/ 905934 w 2785534"/>
              <a:gd name="connsiteY3" fmla="*/ 211726 h 448793"/>
              <a:gd name="connsiteX4" fmla="*/ 1219200 w 2785534"/>
              <a:gd name="connsiteY4" fmla="*/ 355659 h 448793"/>
              <a:gd name="connsiteX5" fmla="*/ 1591734 w 2785534"/>
              <a:gd name="connsiteY5" fmla="*/ 84726 h 448793"/>
              <a:gd name="connsiteX6" fmla="*/ 1913467 w 2785534"/>
              <a:gd name="connsiteY6" fmla="*/ 313326 h 448793"/>
              <a:gd name="connsiteX7" fmla="*/ 2302934 w 2785534"/>
              <a:gd name="connsiteY7" fmla="*/ 59 h 448793"/>
              <a:gd name="connsiteX8" fmla="*/ 2497667 w 2785534"/>
              <a:gd name="connsiteY8" fmla="*/ 287926 h 448793"/>
              <a:gd name="connsiteX9" fmla="*/ 2785534 w 2785534"/>
              <a:gd name="connsiteY9" fmla="*/ 448793 h 448793"/>
              <a:gd name="connsiteX0" fmla="*/ 0 w 2785534"/>
              <a:gd name="connsiteY0" fmla="*/ 389727 h 448994"/>
              <a:gd name="connsiteX1" fmla="*/ 279400 w 2785534"/>
              <a:gd name="connsiteY1" fmla="*/ 245794 h 448994"/>
              <a:gd name="connsiteX2" fmla="*/ 575734 w 2785534"/>
              <a:gd name="connsiteY2" fmla="*/ 406660 h 448994"/>
              <a:gd name="connsiteX3" fmla="*/ 905934 w 2785534"/>
              <a:gd name="connsiteY3" fmla="*/ 211927 h 448994"/>
              <a:gd name="connsiteX4" fmla="*/ 1219200 w 2785534"/>
              <a:gd name="connsiteY4" fmla="*/ 355860 h 448994"/>
              <a:gd name="connsiteX5" fmla="*/ 1591734 w 2785534"/>
              <a:gd name="connsiteY5" fmla="*/ 84927 h 448994"/>
              <a:gd name="connsiteX6" fmla="*/ 1913467 w 2785534"/>
              <a:gd name="connsiteY6" fmla="*/ 313527 h 448994"/>
              <a:gd name="connsiteX7" fmla="*/ 2302934 w 2785534"/>
              <a:gd name="connsiteY7" fmla="*/ 260 h 448994"/>
              <a:gd name="connsiteX8" fmla="*/ 2413000 w 2785534"/>
              <a:gd name="connsiteY8" fmla="*/ 262727 h 448994"/>
              <a:gd name="connsiteX9" fmla="*/ 2785534 w 2785534"/>
              <a:gd name="connsiteY9" fmla="*/ 448994 h 448994"/>
              <a:gd name="connsiteX0" fmla="*/ 0 w 2827867"/>
              <a:gd name="connsiteY0" fmla="*/ 389727 h 406802"/>
              <a:gd name="connsiteX1" fmla="*/ 279400 w 2827867"/>
              <a:gd name="connsiteY1" fmla="*/ 245794 h 406802"/>
              <a:gd name="connsiteX2" fmla="*/ 575734 w 2827867"/>
              <a:gd name="connsiteY2" fmla="*/ 406660 h 406802"/>
              <a:gd name="connsiteX3" fmla="*/ 905934 w 2827867"/>
              <a:gd name="connsiteY3" fmla="*/ 211927 h 406802"/>
              <a:gd name="connsiteX4" fmla="*/ 1219200 w 2827867"/>
              <a:gd name="connsiteY4" fmla="*/ 355860 h 406802"/>
              <a:gd name="connsiteX5" fmla="*/ 1591734 w 2827867"/>
              <a:gd name="connsiteY5" fmla="*/ 84927 h 406802"/>
              <a:gd name="connsiteX6" fmla="*/ 1913467 w 2827867"/>
              <a:gd name="connsiteY6" fmla="*/ 313527 h 406802"/>
              <a:gd name="connsiteX7" fmla="*/ 2302934 w 2827867"/>
              <a:gd name="connsiteY7" fmla="*/ 260 h 406802"/>
              <a:gd name="connsiteX8" fmla="*/ 2413000 w 2827867"/>
              <a:gd name="connsiteY8" fmla="*/ 262727 h 406802"/>
              <a:gd name="connsiteX9" fmla="*/ 2827867 w 2827867"/>
              <a:gd name="connsiteY9" fmla="*/ 305060 h 406802"/>
              <a:gd name="connsiteX0" fmla="*/ 0 w 2802467"/>
              <a:gd name="connsiteY0" fmla="*/ 389727 h 406802"/>
              <a:gd name="connsiteX1" fmla="*/ 279400 w 2802467"/>
              <a:gd name="connsiteY1" fmla="*/ 245794 h 406802"/>
              <a:gd name="connsiteX2" fmla="*/ 575734 w 2802467"/>
              <a:gd name="connsiteY2" fmla="*/ 406660 h 406802"/>
              <a:gd name="connsiteX3" fmla="*/ 905934 w 2802467"/>
              <a:gd name="connsiteY3" fmla="*/ 211927 h 406802"/>
              <a:gd name="connsiteX4" fmla="*/ 1219200 w 2802467"/>
              <a:gd name="connsiteY4" fmla="*/ 355860 h 406802"/>
              <a:gd name="connsiteX5" fmla="*/ 1591734 w 2802467"/>
              <a:gd name="connsiteY5" fmla="*/ 84927 h 406802"/>
              <a:gd name="connsiteX6" fmla="*/ 1913467 w 2802467"/>
              <a:gd name="connsiteY6" fmla="*/ 313527 h 406802"/>
              <a:gd name="connsiteX7" fmla="*/ 2302934 w 2802467"/>
              <a:gd name="connsiteY7" fmla="*/ 260 h 406802"/>
              <a:gd name="connsiteX8" fmla="*/ 2413000 w 2802467"/>
              <a:gd name="connsiteY8" fmla="*/ 262727 h 406802"/>
              <a:gd name="connsiteX9" fmla="*/ 2802467 w 2802467"/>
              <a:gd name="connsiteY9" fmla="*/ 169593 h 406802"/>
              <a:gd name="connsiteX0" fmla="*/ 0 w 2802467"/>
              <a:gd name="connsiteY0" fmla="*/ 322120 h 339195"/>
              <a:gd name="connsiteX1" fmla="*/ 279400 w 2802467"/>
              <a:gd name="connsiteY1" fmla="*/ 178187 h 339195"/>
              <a:gd name="connsiteX2" fmla="*/ 575734 w 2802467"/>
              <a:gd name="connsiteY2" fmla="*/ 339053 h 339195"/>
              <a:gd name="connsiteX3" fmla="*/ 905934 w 2802467"/>
              <a:gd name="connsiteY3" fmla="*/ 144320 h 339195"/>
              <a:gd name="connsiteX4" fmla="*/ 1219200 w 2802467"/>
              <a:gd name="connsiteY4" fmla="*/ 288253 h 339195"/>
              <a:gd name="connsiteX5" fmla="*/ 1591734 w 2802467"/>
              <a:gd name="connsiteY5" fmla="*/ 17320 h 339195"/>
              <a:gd name="connsiteX6" fmla="*/ 1913467 w 2802467"/>
              <a:gd name="connsiteY6" fmla="*/ 245920 h 339195"/>
              <a:gd name="connsiteX7" fmla="*/ 2133601 w 2802467"/>
              <a:gd name="connsiteY7" fmla="*/ 387 h 339195"/>
              <a:gd name="connsiteX8" fmla="*/ 2413000 w 2802467"/>
              <a:gd name="connsiteY8" fmla="*/ 195120 h 339195"/>
              <a:gd name="connsiteX9" fmla="*/ 2802467 w 2802467"/>
              <a:gd name="connsiteY9" fmla="*/ 101986 h 339195"/>
              <a:gd name="connsiteX0" fmla="*/ 0 w 2802467"/>
              <a:gd name="connsiteY0" fmla="*/ 304958 h 322033"/>
              <a:gd name="connsiteX1" fmla="*/ 279400 w 2802467"/>
              <a:gd name="connsiteY1" fmla="*/ 161025 h 322033"/>
              <a:gd name="connsiteX2" fmla="*/ 575734 w 2802467"/>
              <a:gd name="connsiteY2" fmla="*/ 321891 h 322033"/>
              <a:gd name="connsiteX3" fmla="*/ 905934 w 2802467"/>
              <a:gd name="connsiteY3" fmla="*/ 127158 h 322033"/>
              <a:gd name="connsiteX4" fmla="*/ 1219200 w 2802467"/>
              <a:gd name="connsiteY4" fmla="*/ 271091 h 322033"/>
              <a:gd name="connsiteX5" fmla="*/ 1591734 w 2802467"/>
              <a:gd name="connsiteY5" fmla="*/ 158 h 322033"/>
              <a:gd name="connsiteX6" fmla="*/ 1913467 w 2802467"/>
              <a:gd name="connsiteY6" fmla="*/ 228758 h 322033"/>
              <a:gd name="connsiteX7" fmla="*/ 2252134 w 2802467"/>
              <a:gd name="connsiteY7" fmla="*/ 17091 h 322033"/>
              <a:gd name="connsiteX8" fmla="*/ 2413000 w 2802467"/>
              <a:gd name="connsiteY8" fmla="*/ 177958 h 322033"/>
              <a:gd name="connsiteX9" fmla="*/ 2802467 w 2802467"/>
              <a:gd name="connsiteY9" fmla="*/ 84824 h 32203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2521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1759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2467" h="305024">
                <a:moveTo>
                  <a:pt x="0" y="287949"/>
                </a:moveTo>
                <a:cubicBezTo>
                  <a:pt x="91722" y="214571"/>
                  <a:pt x="183444" y="141194"/>
                  <a:pt x="279400" y="144016"/>
                </a:cubicBezTo>
                <a:cubicBezTo>
                  <a:pt x="375356" y="146838"/>
                  <a:pt x="471312" y="310526"/>
                  <a:pt x="575734" y="304882"/>
                </a:cubicBezTo>
                <a:cubicBezTo>
                  <a:pt x="680156" y="299238"/>
                  <a:pt x="798690" y="118616"/>
                  <a:pt x="905934" y="110149"/>
                </a:cubicBezTo>
                <a:cubicBezTo>
                  <a:pt x="1013178" y="101682"/>
                  <a:pt x="1104900" y="258315"/>
                  <a:pt x="1219200" y="254082"/>
                </a:cubicBezTo>
                <a:cubicBezTo>
                  <a:pt x="1333500" y="249849"/>
                  <a:pt x="1476023" y="91804"/>
                  <a:pt x="1591734" y="84749"/>
                </a:cubicBezTo>
                <a:cubicBezTo>
                  <a:pt x="1707445" y="77693"/>
                  <a:pt x="1816101" y="225860"/>
                  <a:pt x="1913467" y="211749"/>
                </a:cubicBezTo>
                <a:cubicBezTo>
                  <a:pt x="2010833" y="197638"/>
                  <a:pt x="2082801" y="4315"/>
                  <a:pt x="2175934" y="82"/>
                </a:cubicBezTo>
                <a:cubicBezTo>
                  <a:pt x="2269067" y="-4151"/>
                  <a:pt x="2297289" y="158126"/>
                  <a:pt x="2472267" y="186349"/>
                </a:cubicBezTo>
                <a:cubicBezTo>
                  <a:pt x="2681111" y="239971"/>
                  <a:pt x="2802467" y="67815"/>
                  <a:pt x="2802467" y="67815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FE26E6-D675-51AE-6A33-F578B87AB0E9}"/>
              </a:ext>
            </a:extLst>
          </p:cNvPr>
          <p:cNvGrpSpPr/>
          <p:nvPr/>
        </p:nvGrpSpPr>
        <p:grpSpPr>
          <a:xfrm>
            <a:off x="747526" y="1818527"/>
            <a:ext cx="3739552" cy="3963063"/>
            <a:chOff x="884491" y="1737755"/>
            <a:chExt cx="3739552" cy="396306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9F25065-B9B4-AB73-3DA0-DBCE052CE467}"/>
                </a:ext>
              </a:extLst>
            </p:cNvPr>
            <p:cNvSpPr/>
            <p:nvPr/>
          </p:nvSpPr>
          <p:spPr>
            <a:xfrm>
              <a:off x="3485083" y="408806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EEDCBB4-D2C2-FD00-8BB8-A7769A514E05}"/>
                </a:ext>
              </a:extLst>
            </p:cNvPr>
            <p:cNvSpPr/>
            <p:nvPr/>
          </p:nvSpPr>
          <p:spPr>
            <a:xfrm>
              <a:off x="3854574" y="203308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6A265F-0D76-A1D5-4EBC-E5C27E159200}"/>
                </a:ext>
              </a:extLst>
            </p:cNvPr>
            <p:cNvSpPr/>
            <p:nvPr/>
          </p:nvSpPr>
          <p:spPr>
            <a:xfrm>
              <a:off x="4288667" y="24491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652D587-5D40-D046-97CE-162CAE291E30}"/>
                </a:ext>
              </a:extLst>
            </p:cNvPr>
            <p:cNvSpPr/>
            <p:nvPr/>
          </p:nvSpPr>
          <p:spPr>
            <a:xfrm>
              <a:off x="4120978" y="470766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5318409-322A-1795-055E-BADA327AD64B}"/>
                </a:ext>
              </a:extLst>
            </p:cNvPr>
            <p:cNvSpPr/>
            <p:nvPr/>
          </p:nvSpPr>
          <p:spPr>
            <a:xfrm>
              <a:off x="2307986" y="4578797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A69D0AF-92B5-7FBE-D295-90C467860898}"/>
                </a:ext>
              </a:extLst>
            </p:cNvPr>
            <p:cNvSpPr/>
            <p:nvPr/>
          </p:nvSpPr>
          <p:spPr>
            <a:xfrm>
              <a:off x="2698427" y="3159623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7FD6DA2-6886-E678-6F00-61F817068C8A}"/>
                </a:ext>
              </a:extLst>
            </p:cNvPr>
            <p:cNvSpPr/>
            <p:nvPr/>
          </p:nvSpPr>
          <p:spPr>
            <a:xfrm>
              <a:off x="934657" y="22825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C72B267-71C0-443F-78EC-99F3ACC08A13}"/>
                </a:ext>
              </a:extLst>
            </p:cNvPr>
            <p:cNvSpPr/>
            <p:nvPr/>
          </p:nvSpPr>
          <p:spPr>
            <a:xfrm>
              <a:off x="2643707" y="1737755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9B37D85-20AE-4410-35A6-00B5F1899077}"/>
                </a:ext>
              </a:extLst>
            </p:cNvPr>
            <p:cNvSpPr/>
            <p:nvPr/>
          </p:nvSpPr>
          <p:spPr>
            <a:xfrm>
              <a:off x="2547916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161ED96-E8E4-DB23-270D-D5D513F1169F}"/>
                </a:ext>
              </a:extLst>
            </p:cNvPr>
            <p:cNvSpPr/>
            <p:nvPr/>
          </p:nvSpPr>
          <p:spPr>
            <a:xfrm>
              <a:off x="2643198" y="372913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B089D9-0425-A6B9-21BF-9F71A9A98513}"/>
                </a:ext>
              </a:extLst>
            </p:cNvPr>
            <p:cNvSpPr/>
            <p:nvPr/>
          </p:nvSpPr>
          <p:spPr>
            <a:xfrm>
              <a:off x="884491" y="4441537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19ACEB9-4F96-DE9D-8505-B173BD2FE74C}"/>
                </a:ext>
              </a:extLst>
            </p:cNvPr>
            <p:cNvSpPr/>
            <p:nvPr/>
          </p:nvSpPr>
          <p:spPr>
            <a:xfrm>
              <a:off x="2024246" y="229440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7D10885-FB69-E900-6C59-960C15FC446C}"/>
                </a:ext>
              </a:extLst>
            </p:cNvPr>
            <p:cNvSpPr/>
            <p:nvPr/>
          </p:nvSpPr>
          <p:spPr>
            <a:xfrm>
              <a:off x="3310829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9EADA9-A6B1-4BEA-B8CD-B502855455A6}"/>
              </a:ext>
            </a:extLst>
          </p:cNvPr>
          <p:cNvGrpSpPr/>
          <p:nvPr/>
        </p:nvGrpSpPr>
        <p:grpSpPr>
          <a:xfrm>
            <a:off x="1139542" y="1864156"/>
            <a:ext cx="3565810" cy="3901412"/>
            <a:chOff x="1276507" y="1783384"/>
            <a:chExt cx="3565810" cy="3901412"/>
          </a:xfrm>
          <a:solidFill>
            <a:schemeClr val="tx2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9888FE2-4953-ACC5-7C2F-4EB44346C462}"/>
                </a:ext>
              </a:extLst>
            </p:cNvPr>
            <p:cNvSpPr/>
            <p:nvPr/>
          </p:nvSpPr>
          <p:spPr>
            <a:xfrm>
              <a:off x="4075125" y="36442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3B11E57-BE02-5AAC-9159-1469605573D0}"/>
                </a:ext>
              </a:extLst>
            </p:cNvPr>
            <p:cNvSpPr/>
            <p:nvPr/>
          </p:nvSpPr>
          <p:spPr>
            <a:xfrm>
              <a:off x="3260277" y="22324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08327B7-2B5C-3BA5-4C70-8AAABBD01400}"/>
                </a:ext>
              </a:extLst>
            </p:cNvPr>
            <p:cNvSpPr/>
            <p:nvPr/>
          </p:nvSpPr>
          <p:spPr>
            <a:xfrm>
              <a:off x="4288667" y="5292512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FAA3C42-4C6C-5B59-A84F-FFB6C1B9132B}"/>
                </a:ext>
              </a:extLst>
            </p:cNvPr>
            <p:cNvSpPr/>
            <p:nvPr/>
          </p:nvSpPr>
          <p:spPr>
            <a:xfrm>
              <a:off x="3236608" y="455519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C761C7E-1DFE-18F9-B425-CA0C5035CD4C}"/>
                </a:ext>
              </a:extLst>
            </p:cNvPr>
            <p:cNvSpPr/>
            <p:nvPr/>
          </p:nvSpPr>
          <p:spPr>
            <a:xfrm>
              <a:off x="3677712" y="3033987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9E77CB5-82FB-1392-D2A1-0C56EF38DF94}"/>
                </a:ext>
              </a:extLst>
            </p:cNvPr>
            <p:cNvSpPr/>
            <p:nvPr/>
          </p:nvSpPr>
          <p:spPr>
            <a:xfrm>
              <a:off x="1534226" y="4146888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8E62145-289E-76D1-6F83-B16251657B8D}"/>
                </a:ext>
              </a:extLst>
            </p:cNvPr>
            <p:cNvSpPr/>
            <p:nvPr/>
          </p:nvSpPr>
          <p:spPr>
            <a:xfrm>
              <a:off x="1276507" y="178338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963405A-4C8C-4269-C25C-C02D62118CB4}"/>
                </a:ext>
              </a:extLst>
            </p:cNvPr>
            <p:cNvSpPr/>
            <p:nvPr/>
          </p:nvSpPr>
          <p:spPr>
            <a:xfrm>
              <a:off x="1416595" y="31975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07E5924-CEA2-455E-46E7-2D047A6A5058}"/>
                </a:ext>
              </a:extLst>
            </p:cNvPr>
            <p:cNvSpPr/>
            <p:nvPr/>
          </p:nvSpPr>
          <p:spPr>
            <a:xfrm>
              <a:off x="1359786" y="48523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3E7F208-6701-C2E8-04A4-81F1E407EF3C}"/>
                </a:ext>
              </a:extLst>
            </p:cNvPr>
            <p:cNvSpPr/>
            <p:nvPr/>
          </p:nvSpPr>
          <p:spPr>
            <a:xfrm>
              <a:off x="2024246" y="5349420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976F462-4121-5D3D-8475-667F9FCF3235}"/>
                </a:ext>
              </a:extLst>
            </p:cNvPr>
            <p:cNvSpPr/>
            <p:nvPr/>
          </p:nvSpPr>
          <p:spPr>
            <a:xfrm>
              <a:off x="4506941" y="2983871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8234CE9-BD1E-8219-2CC3-86E283017C04}"/>
              </a:ext>
            </a:extLst>
          </p:cNvPr>
          <p:cNvGrpSpPr/>
          <p:nvPr/>
        </p:nvGrpSpPr>
        <p:grpSpPr>
          <a:xfrm>
            <a:off x="833165" y="3535396"/>
            <a:ext cx="2386182" cy="440322"/>
            <a:chOff x="970130" y="3454624"/>
            <a:chExt cx="2386182" cy="44032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ACDCBFD-7EAA-1B53-D400-FDB4EA314B1F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7E7891B-E598-03FA-6278-D164FAAA4340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71EDDD8-444E-979D-B0C2-97699B381AFF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9E98B71-A6B2-BC14-8D1F-64C33BEBEABA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7B6E41F-2124-99E6-EAF4-74CB7363272B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6065C9E-AA72-021D-3915-F3E277583700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F0A534A-AC9C-1014-85C7-2EF1FA6536AE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17925DD-87A7-4119-7CC0-30922B4E925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DE7A47-EFF8-746D-0038-6F96311BA240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290D9EC-0F2B-024F-8561-A7773553932C}"/>
              </a:ext>
            </a:extLst>
          </p:cNvPr>
          <p:cNvGrpSpPr/>
          <p:nvPr/>
        </p:nvGrpSpPr>
        <p:grpSpPr>
          <a:xfrm>
            <a:off x="833517" y="3540762"/>
            <a:ext cx="2386182" cy="440322"/>
            <a:chOff x="970130" y="3454624"/>
            <a:chExt cx="2386182" cy="44032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5E70E95-84CE-807C-E55E-7E6E5EB016AE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D77ACCF-3A79-E025-286D-E0D7E88C78C3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0884F8B-6405-3B57-7700-1652AC9907F3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3B985F4-CBB3-FC54-2F80-2D5E97565DF6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FE15212-6AB5-4AA6-1224-7B4A0E5EFB97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850069A-758C-7F63-FE7F-16D7DFCFD905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913B7D0-FAD3-0942-6044-0A3A95FFBAC3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D5326F4-B8A7-7771-CBD0-874DD02E5F2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A402E58-B907-77AF-F5F5-3E9682998218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CEFDC09B-722C-46A0-25CC-E4E381E2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74" y="6278644"/>
            <a:ext cx="1666875" cy="4476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028403C-37C9-24C2-048D-73387988EA9F}"/>
              </a:ext>
            </a:extLst>
          </p:cNvPr>
          <p:cNvSpPr txBox="1"/>
          <p:nvPr/>
        </p:nvSpPr>
        <p:spPr>
          <a:xfrm>
            <a:off x="9004153" y="2834820"/>
            <a:ext cx="317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Chains within brush identical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69694B-5BB3-FFCA-8E95-9B8ED1604742}"/>
              </a:ext>
            </a:extLst>
          </p:cNvPr>
          <p:cNvSpPr txBox="1"/>
          <p:nvPr/>
        </p:nvSpPr>
        <p:spPr>
          <a:xfrm>
            <a:off x="9126943" y="5183148"/>
            <a:ext cx="3081211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Ion correlations neglected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Finite ion volume neglected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5F5D7F9-4E33-4256-883A-EC5A3EB17DDE}"/>
              </a:ext>
            </a:extLst>
          </p:cNvPr>
          <p:cNvSpPr txBox="1"/>
          <p:nvPr/>
        </p:nvSpPr>
        <p:spPr>
          <a:xfrm>
            <a:off x="6326115" y="1240076"/>
            <a:ext cx="4276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/>
              <a:t>What is the system made up of?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23444E-AA4F-CDCC-DA69-F48186C8A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72" y="2921743"/>
            <a:ext cx="2215316" cy="299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65C79D-2E74-E482-0436-ECC6892BC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778" y="4189827"/>
            <a:ext cx="2975688" cy="3143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9BEE52-F631-C800-7189-518B656D7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3096" y="5466141"/>
            <a:ext cx="3524034" cy="31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45" grpId="0"/>
      <p:bldP spid="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 —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D5813-C853-50D8-D6C7-DDB343BBD82A}"/>
              </a:ext>
            </a:extLst>
          </p:cNvPr>
          <p:cNvSpPr txBox="1"/>
          <p:nvPr/>
        </p:nvSpPr>
        <p:spPr>
          <a:xfrm>
            <a:off x="5765800" y="1622774"/>
            <a:ext cx="568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Generate fields (equations) that all particles in the system experience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Continuous functions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Depend in a mean-field way on all other particles</a:t>
            </a: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“Self-consistent field theory” (SCFT)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31189C-FC56-6A18-2642-057B94B07B8D}"/>
              </a:ext>
            </a:extLst>
          </p:cNvPr>
          <p:cNvGrpSpPr/>
          <p:nvPr/>
        </p:nvGrpSpPr>
        <p:grpSpPr>
          <a:xfrm>
            <a:off x="363620" y="1759928"/>
            <a:ext cx="4411135" cy="4411135"/>
            <a:chOff x="379499" y="1774103"/>
            <a:chExt cx="4411135" cy="441113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5F3847-3352-F195-EC15-2C03DF108E46}"/>
                </a:ext>
              </a:extLst>
            </p:cNvPr>
            <p:cNvGrpSpPr/>
            <p:nvPr/>
          </p:nvGrpSpPr>
          <p:grpSpPr>
            <a:xfrm>
              <a:off x="548580" y="1856008"/>
              <a:ext cx="2587196" cy="4247323"/>
              <a:chOff x="1014729" y="1785621"/>
              <a:chExt cx="2587196" cy="4247323"/>
            </a:xfrm>
          </p:grpSpPr>
          <p:sp>
            <p:nvSpPr>
              <p:cNvPr id="1035" name="Freeform: Shape 1034">
                <a:extLst>
                  <a:ext uri="{FF2B5EF4-FFF2-40B4-BE49-F238E27FC236}">
                    <a16:creationId xmlns:a16="http://schemas.microsoft.com/office/drawing/2014/main" id="{35DC8232-7237-1B7B-BC90-F5540D90F050}"/>
                  </a:ext>
                </a:extLst>
              </p:cNvPr>
              <p:cNvSpPr/>
              <p:nvPr/>
            </p:nvSpPr>
            <p:spPr>
              <a:xfrm>
                <a:off x="1058014" y="4397891"/>
                <a:ext cx="2319866" cy="582016"/>
              </a:xfrm>
              <a:custGeom>
                <a:avLst/>
                <a:gdLst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73200 w 2319866"/>
                  <a:gd name="connsiteY15" fmla="*/ 199303 h 582016"/>
                  <a:gd name="connsiteX16" fmla="*/ 1464733 w 2319866"/>
                  <a:gd name="connsiteY16" fmla="*/ 419437 h 582016"/>
                  <a:gd name="connsiteX17" fmla="*/ 1667933 w 2319866"/>
                  <a:gd name="connsiteY17" fmla="*/ 444837 h 582016"/>
                  <a:gd name="connsiteX18" fmla="*/ 1642533 w 2319866"/>
                  <a:gd name="connsiteY18" fmla="*/ 156970 h 582016"/>
                  <a:gd name="connsiteX19" fmla="*/ 1490133 w 2319866"/>
                  <a:gd name="connsiteY19" fmla="*/ 106170 h 582016"/>
                  <a:gd name="connsiteX20" fmla="*/ 1397000 w 2319866"/>
                  <a:gd name="connsiteY20" fmla="*/ 283970 h 582016"/>
                  <a:gd name="connsiteX21" fmla="*/ 1490133 w 2319866"/>
                  <a:gd name="connsiteY21" fmla="*/ 537970 h 582016"/>
                  <a:gd name="connsiteX22" fmla="*/ 1913466 w 2319866"/>
                  <a:gd name="connsiteY22" fmla="*/ 436370 h 582016"/>
                  <a:gd name="connsiteX23" fmla="*/ 1964266 w 2319866"/>
                  <a:gd name="connsiteY23" fmla="*/ 199303 h 582016"/>
                  <a:gd name="connsiteX24" fmla="*/ 2082800 w 2319866"/>
                  <a:gd name="connsiteY24" fmla="*/ 89237 h 582016"/>
                  <a:gd name="connsiteX25" fmla="*/ 2294466 w 2319866"/>
                  <a:gd name="connsiteY25" fmla="*/ 275503 h 582016"/>
                  <a:gd name="connsiteX26" fmla="*/ 2142066 w 2319866"/>
                  <a:gd name="connsiteY26" fmla="*/ 427903 h 582016"/>
                  <a:gd name="connsiteX27" fmla="*/ 2319866 w 2319866"/>
                  <a:gd name="connsiteY27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64733 w 2319866"/>
                  <a:gd name="connsiteY15" fmla="*/ 419437 h 582016"/>
                  <a:gd name="connsiteX16" fmla="*/ 1667933 w 2319866"/>
                  <a:gd name="connsiteY16" fmla="*/ 444837 h 582016"/>
                  <a:gd name="connsiteX17" fmla="*/ 1642533 w 2319866"/>
                  <a:gd name="connsiteY17" fmla="*/ 156970 h 582016"/>
                  <a:gd name="connsiteX18" fmla="*/ 1490133 w 2319866"/>
                  <a:gd name="connsiteY18" fmla="*/ 106170 h 582016"/>
                  <a:gd name="connsiteX19" fmla="*/ 1397000 w 2319866"/>
                  <a:gd name="connsiteY19" fmla="*/ 283970 h 582016"/>
                  <a:gd name="connsiteX20" fmla="*/ 1490133 w 2319866"/>
                  <a:gd name="connsiteY20" fmla="*/ 537970 h 582016"/>
                  <a:gd name="connsiteX21" fmla="*/ 1913466 w 2319866"/>
                  <a:gd name="connsiteY21" fmla="*/ 436370 h 582016"/>
                  <a:gd name="connsiteX22" fmla="*/ 1964266 w 2319866"/>
                  <a:gd name="connsiteY22" fmla="*/ 199303 h 582016"/>
                  <a:gd name="connsiteX23" fmla="*/ 2082800 w 2319866"/>
                  <a:gd name="connsiteY23" fmla="*/ 89237 h 582016"/>
                  <a:gd name="connsiteX24" fmla="*/ 2294466 w 2319866"/>
                  <a:gd name="connsiteY24" fmla="*/ 275503 h 582016"/>
                  <a:gd name="connsiteX25" fmla="*/ 2142066 w 2319866"/>
                  <a:gd name="connsiteY25" fmla="*/ 427903 h 582016"/>
                  <a:gd name="connsiteX26" fmla="*/ 2319866 w 2319866"/>
                  <a:gd name="connsiteY26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67933 w 2319866"/>
                  <a:gd name="connsiteY15" fmla="*/ 444837 h 582016"/>
                  <a:gd name="connsiteX16" fmla="*/ 1642533 w 2319866"/>
                  <a:gd name="connsiteY16" fmla="*/ 156970 h 582016"/>
                  <a:gd name="connsiteX17" fmla="*/ 1490133 w 2319866"/>
                  <a:gd name="connsiteY17" fmla="*/ 106170 h 582016"/>
                  <a:gd name="connsiteX18" fmla="*/ 1397000 w 2319866"/>
                  <a:gd name="connsiteY18" fmla="*/ 283970 h 582016"/>
                  <a:gd name="connsiteX19" fmla="*/ 1490133 w 2319866"/>
                  <a:gd name="connsiteY19" fmla="*/ 537970 h 582016"/>
                  <a:gd name="connsiteX20" fmla="*/ 1913466 w 2319866"/>
                  <a:gd name="connsiteY20" fmla="*/ 436370 h 582016"/>
                  <a:gd name="connsiteX21" fmla="*/ 1964266 w 2319866"/>
                  <a:gd name="connsiteY21" fmla="*/ 199303 h 582016"/>
                  <a:gd name="connsiteX22" fmla="*/ 2082800 w 2319866"/>
                  <a:gd name="connsiteY22" fmla="*/ 89237 h 582016"/>
                  <a:gd name="connsiteX23" fmla="*/ 2294466 w 2319866"/>
                  <a:gd name="connsiteY23" fmla="*/ 275503 h 582016"/>
                  <a:gd name="connsiteX24" fmla="*/ 2142066 w 2319866"/>
                  <a:gd name="connsiteY24" fmla="*/ 427903 h 582016"/>
                  <a:gd name="connsiteX25" fmla="*/ 2319866 w 2319866"/>
                  <a:gd name="connsiteY25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42533 w 2319866"/>
                  <a:gd name="connsiteY15" fmla="*/ 156970 h 582016"/>
                  <a:gd name="connsiteX16" fmla="*/ 1490133 w 2319866"/>
                  <a:gd name="connsiteY16" fmla="*/ 106170 h 582016"/>
                  <a:gd name="connsiteX17" fmla="*/ 1397000 w 2319866"/>
                  <a:gd name="connsiteY17" fmla="*/ 283970 h 582016"/>
                  <a:gd name="connsiteX18" fmla="*/ 1490133 w 2319866"/>
                  <a:gd name="connsiteY18" fmla="*/ 537970 h 582016"/>
                  <a:gd name="connsiteX19" fmla="*/ 1913466 w 2319866"/>
                  <a:gd name="connsiteY19" fmla="*/ 436370 h 582016"/>
                  <a:gd name="connsiteX20" fmla="*/ 1964266 w 2319866"/>
                  <a:gd name="connsiteY20" fmla="*/ 199303 h 582016"/>
                  <a:gd name="connsiteX21" fmla="*/ 2082800 w 2319866"/>
                  <a:gd name="connsiteY21" fmla="*/ 89237 h 582016"/>
                  <a:gd name="connsiteX22" fmla="*/ 2294466 w 2319866"/>
                  <a:gd name="connsiteY22" fmla="*/ 275503 h 582016"/>
                  <a:gd name="connsiteX23" fmla="*/ 2142066 w 2319866"/>
                  <a:gd name="connsiteY23" fmla="*/ 427903 h 582016"/>
                  <a:gd name="connsiteX24" fmla="*/ 2319866 w 2319866"/>
                  <a:gd name="connsiteY24" fmla="*/ 521037 h 582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19866" h="582016">
                    <a:moveTo>
                      <a:pt x="0" y="563370"/>
                    </a:moveTo>
                    <a:cubicBezTo>
                      <a:pt x="64205" y="307253"/>
                      <a:pt x="128411" y="51137"/>
                      <a:pt x="245533" y="4570"/>
                    </a:cubicBezTo>
                    <a:cubicBezTo>
                      <a:pt x="362655" y="-41997"/>
                      <a:pt x="561622" y="282559"/>
                      <a:pt x="702733" y="283970"/>
                    </a:cubicBezTo>
                    <a:cubicBezTo>
                      <a:pt x="843844" y="285381"/>
                      <a:pt x="983545" y="18681"/>
                      <a:pt x="1092200" y="13037"/>
                    </a:cubicBezTo>
                    <a:cubicBezTo>
                      <a:pt x="1200855" y="7393"/>
                      <a:pt x="1354666" y="192248"/>
                      <a:pt x="1354666" y="250103"/>
                    </a:cubicBezTo>
                    <a:cubicBezTo>
                      <a:pt x="1354666" y="307958"/>
                      <a:pt x="1185333" y="388392"/>
                      <a:pt x="1092200" y="360170"/>
                    </a:cubicBezTo>
                    <a:cubicBezTo>
                      <a:pt x="999067" y="331948"/>
                      <a:pt x="890410" y="79359"/>
                      <a:pt x="795866" y="80770"/>
                    </a:cubicBezTo>
                    <a:cubicBezTo>
                      <a:pt x="701322" y="82181"/>
                      <a:pt x="567266" y="289615"/>
                      <a:pt x="524933" y="368637"/>
                    </a:cubicBezTo>
                    <a:cubicBezTo>
                      <a:pt x="482600" y="447659"/>
                      <a:pt x="485422" y="523859"/>
                      <a:pt x="541866" y="554903"/>
                    </a:cubicBezTo>
                    <a:cubicBezTo>
                      <a:pt x="598310" y="585947"/>
                      <a:pt x="798689" y="595825"/>
                      <a:pt x="863600" y="554903"/>
                    </a:cubicBezTo>
                    <a:cubicBezTo>
                      <a:pt x="928511" y="513981"/>
                      <a:pt x="944033" y="343237"/>
                      <a:pt x="931333" y="309370"/>
                    </a:cubicBezTo>
                    <a:cubicBezTo>
                      <a:pt x="918633" y="275503"/>
                      <a:pt x="808567" y="320658"/>
                      <a:pt x="787400" y="351703"/>
                    </a:cubicBezTo>
                    <a:cubicBezTo>
                      <a:pt x="766233" y="382747"/>
                      <a:pt x="749300" y="471648"/>
                      <a:pt x="804333" y="495637"/>
                    </a:cubicBezTo>
                    <a:cubicBezTo>
                      <a:pt x="859366" y="519626"/>
                      <a:pt x="1007533" y="508337"/>
                      <a:pt x="1117600" y="495637"/>
                    </a:cubicBezTo>
                    <a:cubicBezTo>
                      <a:pt x="1227667" y="482937"/>
                      <a:pt x="1377244" y="475881"/>
                      <a:pt x="1464733" y="419437"/>
                    </a:cubicBezTo>
                    <a:cubicBezTo>
                      <a:pt x="1552222" y="362993"/>
                      <a:pt x="1638300" y="209181"/>
                      <a:pt x="1642533" y="156970"/>
                    </a:cubicBezTo>
                    <a:cubicBezTo>
                      <a:pt x="1646766" y="104759"/>
                      <a:pt x="1531055" y="85003"/>
                      <a:pt x="1490133" y="106170"/>
                    </a:cubicBezTo>
                    <a:cubicBezTo>
                      <a:pt x="1449211" y="127337"/>
                      <a:pt x="1397000" y="212003"/>
                      <a:pt x="1397000" y="283970"/>
                    </a:cubicBezTo>
                    <a:cubicBezTo>
                      <a:pt x="1397000" y="355937"/>
                      <a:pt x="1404055" y="512570"/>
                      <a:pt x="1490133" y="537970"/>
                    </a:cubicBezTo>
                    <a:cubicBezTo>
                      <a:pt x="1576211" y="563370"/>
                      <a:pt x="1834444" y="492814"/>
                      <a:pt x="1913466" y="436370"/>
                    </a:cubicBezTo>
                    <a:cubicBezTo>
                      <a:pt x="1992488" y="379925"/>
                      <a:pt x="1936044" y="257158"/>
                      <a:pt x="1964266" y="199303"/>
                    </a:cubicBezTo>
                    <a:cubicBezTo>
                      <a:pt x="1992488" y="141447"/>
                      <a:pt x="2027767" y="76537"/>
                      <a:pt x="2082800" y="89237"/>
                    </a:cubicBezTo>
                    <a:cubicBezTo>
                      <a:pt x="2137833" y="101937"/>
                      <a:pt x="2284588" y="219059"/>
                      <a:pt x="2294466" y="275503"/>
                    </a:cubicBezTo>
                    <a:cubicBezTo>
                      <a:pt x="2304344" y="331947"/>
                      <a:pt x="2137833" y="386981"/>
                      <a:pt x="2142066" y="427903"/>
                    </a:cubicBezTo>
                    <a:cubicBezTo>
                      <a:pt x="2146299" y="468825"/>
                      <a:pt x="2233082" y="494931"/>
                      <a:pt x="2319866" y="5210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7" name="Freeform: Shape 1036">
                <a:extLst>
                  <a:ext uri="{FF2B5EF4-FFF2-40B4-BE49-F238E27FC236}">
                    <a16:creationId xmlns:a16="http://schemas.microsoft.com/office/drawing/2014/main" id="{87E11C9B-AC5F-9769-4ABA-93036F6B00B6}"/>
                  </a:ext>
                </a:extLst>
              </p:cNvPr>
              <p:cNvSpPr/>
              <p:nvPr/>
            </p:nvSpPr>
            <p:spPr>
              <a:xfrm>
                <a:off x="1162334" y="2754382"/>
                <a:ext cx="2035842" cy="696222"/>
              </a:xfrm>
              <a:custGeom>
                <a:avLst/>
                <a:gdLst>
                  <a:gd name="connsiteX0" fmla="*/ 0 w 2035842"/>
                  <a:gd name="connsiteY0" fmla="*/ 696222 h 696222"/>
                  <a:gd name="connsiteX1" fmla="*/ 347133 w 2035842"/>
                  <a:gd name="connsiteY1" fmla="*/ 272888 h 696222"/>
                  <a:gd name="connsiteX2" fmla="*/ 745067 w 2035842"/>
                  <a:gd name="connsiteY2" fmla="*/ 450688 h 696222"/>
                  <a:gd name="connsiteX3" fmla="*/ 541867 w 2035842"/>
                  <a:gd name="connsiteY3" fmla="*/ 679288 h 696222"/>
                  <a:gd name="connsiteX4" fmla="*/ 397933 w 2035842"/>
                  <a:gd name="connsiteY4" fmla="*/ 442222 h 696222"/>
                  <a:gd name="connsiteX5" fmla="*/ 685800 w 2035842"/>
                  <a:gd name="connsiteY5" fmla="*/ 205155 h 696222"/>
                  <a:gd name="connsiteX6" fmla="*/ 1075267 w 2035842"/>
                  <a:gd name="connsiteY6" fmla="*/ 222088 h 696222"/>
                  <a:gd name="connsiteX7" fmla="*/ 1337733 w 2035842"/>
                  <a:gd name="connsiteY7" fmla="*/ 128955 h 696222"/>
                  <a:gd name="connsiteX8" fmla="*/ 1049867 w 2035842"/>
                  <a:gd name="connsiteY8" fmla="*/ 10422 h 696222"/>
                  <a:gd name="connsiteX9" fmla="*/ 829733 w 2035842"/>
                  <a:gd name="connsiteY9" fmla="*/ 416822 h 696222"/>
                  <a:gd name="connsiteX10" fmla="*/ 905933 w 2035842"/>
                  <a:gd name="connsiteY10" fmla="*/ 611555 h 696222"/>
                  <a:gd name="connsiteX11" fmla="*/ 1320800 w 2035842"/>
                  <a:gd name="connsiteY11" fmla="*/ 645422 h 696222"/>
                  <a:gd name="connsiteX12" fmla="*/ 1075267 w 2035842"/>
                  <a:gd name="connsiteY12" fmla="*/ 366022 h 696222"/>
                  <a:gd name="connsiteX13" fmla="*/ 1337733 w 2035842"/>
                  <a:gd name="connsiteY13" fmla="*/ 306755 h 696222"/>
                  <a:gd name="connsiteX14" fmla="*/ 1405467 w 2035842"/>
                  <a:gd name="connsiteY14" fmla="*/ 213622 h 696222"/>
                  <a:gd name="connsiteX15" fmla="*/ 1041400 w 2035842"/>
                  <a:gd name="connsiteY15" fmla="*/ 95088 h 696222"/>
                  <a:gd name="connsiteX16" fmla="*/ 1397000 w 2035842"/>
                  <a:gd name="connsiteY16" fmla="*/ 442222 h 696222"/>
                  <a:gd name="connsiteX17" fmla="*/ 1634067 w 2035842"/>
                  <a:gd name="connsiteY17" fmla="*/ 416822 h 696222"/>
                  <a:gd name="connsiteX18" fmla="*/ 1718733 w 2035842"/>
                  <a:gd name="connsiteY18" fmla="*/ 230555 h 696222"/>
                  <a:gd name="connsiteX19" fmla="*/ 2032000 w 2035842"/>
                  <a:gd name="connsiteY19" fmla="*/ 340622 h 696222"/>
                  <a:gd name="connsiteX20" fmla="*/ 1871133 w 2035842"/>
                  <a:gd name="connsiteY20" fmla="*/ 484555 h 696222"/>
                  <a:gd name="connsiteX21" fmla="*/ 1549400 w 2035842"/>
                  <a:gd name="connsiteY21" fmla="*/ 620022 h 69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35842" h="696222">
                    <a:moveTo>
                      <a:pt x="0" y="696222"/>
                    </a:moveTo>
                    <a:cubicBezTo>
                      <a:pt x="111477" y="505016"/>
                      <a:pt x="222955" y="313810"/>
                      <a:pt x="347133" y="272888"/>
                    </a:cubicBezTo>
                    <a:cubicBezTo>
                      <a:pt x="471311" y="231966"/>
                      <a:pt x="712611" y="382955"/>
                      <a:pt x="745067" y="450688"/>
                    </a:cubicBezTo>
                    <a:cubicBezTo>
                      <a:pt x="777523" y="518421"/>
                      <a:pt x="599723" y="680699"/>
                      <a:pt x="541867" y="679288"/>
                    </a:cubicBezTo>
                    <a:cubicBezTo>
                      <a:pt x="484011" y="677877"/>
                      <a:pt x="373944" y="521244"/>
                      <a:pt x="397933" y="442222"/>
                    </a:cubicBezTo>
                    <a:cubicBezTo>
                      <a:pt x="421922" y="363200"/>
                      <a:pt x="572911" y="241844"/>
                      <a:pt x="685800" y="205155"/>
                    </a:cubicBezTo>
                    <a:cubicBezTo>
                      <a:pt x="798689" y="168466"/>
                      <a:pt x="966612" y="234788"/>
                      <a:pt x="1075267" y="222088"/>
                    </a:cubicBezTo>
                    <a:cubicBezTo>
                      <a:pt x="1183922" y="209388"/>
                      <a:pt x="1341966" y="164233"/>
                      <a:pt x="1337733" y="128955"/>
                    </a:cubicBezTo>
                    <a:cubicBezTo>
                      <a:pt x="1333500" y="93677"/>
                      <a:pt x="1134534" y="-37556"/>
                      <a:pt x="1049867" y="10422"/>
                    </a:cubicBezTo>
                    <a:cubicBezTo>
                      <a:pt x="965200" y="58400"/>
                      <a:pt x="853722" y="316633"/>
                      <a:pt x="829733" y="416822"/>
                    </a:cubicBezTo>
                    <a:cubicBezTo>
                      <a:pt x="805744" y="517011"/>
                      <a:pt x="824089" y="573455"/>
                      <a:pt x="905933" y="611555"/>
                    </a:cubicBezTo>
                    <a:cubicBezTo>
                      <a:pt x="987777" y="649655"/>
                      <a:pt x="1292578" y="686344"/>
                      <a:pt x="1320800" y="645422"/>
                    </a:cubicBezTo>
                    <a:cubicBezTo>
                      <a:pt x="1349022" y="604500"/>
                      <a:pt x="1072445" y="422467"/>
                      <a:pt x="1075267" y="366022"/>
                    </a:cubicBezTo>
                    <a:cubicBezTo>
                      <a:pt x="1078089" y="309577"/>
                      <a:pt x="1282700" y="332155"/>
                      <a:pt x="1337733" y="306755"/>
                    </a:cubicBezTo>
                    <a:cubicBezTo>
                      <a:pt x="1392766" y="281355"/>
                      <a:pt x="1454856" y="248900"/>
                      <a:pt x="1405467" y="213622"/>
                    </a:cubicBezTo>
                    <a:cubicBezTo>
                      <a:pt x="1356078" y="178344"/>
                      <a:pt x="1042811" y="56988"/>
                      <a:pt x="1041400" y="95088"/>
                    </a:cubicBezTo>
                    <a:cubicBezTo>
                      <a:pt x="1039989" y="133188"/>
                      <a:pt x="1298222" y="388600"/>
                      <a:pt x="1397000" y="442222"/>
                    </a:cubicBezTo>
                    <a:cubicBezTo>
                      <a:pt x="1495778" y="495844"/>
                      <a:pt x="1580445" y="452100"/>
                      <a:pt x="1634067" y="416822"/>
                    </a:cubicBezTo>
                    <a:cubicBezTo>
                      <a:pt x="1687689" y="381544"/>
                      <a:pt x="1652411" y="243255"/>
                      <a:pt x="1718733" y="230555"/>
                    </a:cubicBezTo>
                    <a:cubicBezTo>
                      <a:pt x="1785055" y="217855"/>
                      <a:pt x="2006600" y="298289"/>
                      <a:pt x="2032000" y="340622"/>
                    </a:cubicBezTo>
                    <a:cubicBezTo>
                      <a:pt x="2057400" y="382955"/>
                      <a:pt x="1951566" y="437988"/>
                      <a:pt x="1871133" y="484555"/>
                    </a:cubicBezTo>
                    <a:cubicBezTo>
                      <a:pt x="1790700" y="531122"/>
                      <a:pt x="1601611" y="591800"/>
                      <a:pt x="1549400" y="620022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8C22E55C-73B6-D7BC-0017-D96D97B2A05F}"/>
                  </a:ext>
                </a:extLst>
              </p:cNvPr>
              <p:cNvSpPr/>
              <p:nvPr/>
            </p:nvSpPr>
            <p:spPr>
              <a:xfrm>
                <a:off x="1104935" y="3917268"/>
                <a:ext cx="2496990" cy="580028"/>
              </a:xfrm>
              <a:custGeom>
                <a:avLst/>
                <a:gdLst>
                  <a:gd name="connsiteX0" fmla="*/ 0 w 2496990"/>
                  <a:gd name="connsiteY0" fmla="*/ 265910 h 580028"/>
                  <a:gd name="connsiteX1" fmla="*/ 516467 w 2496990"/>
                  <a:gd name="connsiteY1" fmla="*/ 579177 h 580028"/>
                  <a:gd name="connsiteX2" fmla="*/ 838200 w 2496990"/>
                  <a:gd name="connsiteY2" fmla="*/ 181243 h 580028"/>
                  <a:gd name="connsiteX3" fmla="*/ 668867 w 2496990"/>
                  <a:gd name="connsiteY3" fmla="*/ 3443 h 580028"/>
                  <a:gd name="connsiteX4" fmla="*/ 584200 w 2496990"/>
                  <a:gd name="connsiteY4" fmla="*/ 325177 h 580028"/>
                  <a:gd name="connsiteX5" fmla="*/ 990600 w 2496990"/>
                  <a:gd name="connsiteY5" fmla="*/ 308243 h 580028"/>
                  <a:gd name="connsiteX6" fmla="*/ 1117600 w 2496990"/>
                  <a:gd name="connsiteY6" fmla="*/ 62710 h 580028"/>
                  <a:gd name="connsiteX7" fmla="*/ 1413933 w 2496990"/>
                  <a:gd name="connsiteY7" fmla="*/ 147377 h 580028"/>
                  <a:gd name="connsiteX8" fmla="*/ 1718733 w 2496990"/>
                  <a:gd name="connsiteY8" fmla="*/ 291310 h 580028"/>
                  <a:gd name="connsiteX9" fmla="*/ 1921933 w 2496990"/>
                  <a:gd name="connsiteY9" fmla="*/ 88110 h 580028"/>
                  <a:gd name="connsiteX10" fmla="*/ 1786467 w 2496990"/>
                  <a:gd name="connsiteY10" fmla="*/ 11910 h 580028"/>
                  <a:gd name="connsiteX11" fmla="*/ 1710267 w 2496990"/>
                  <a:gd name="connsiteY11" fmla="*/ 198177 h 580028"/>
                  <a:gd name="connsiteX12" fmla="*/ 2023533 w 2496990"/>
                  <a:gd name="connsiteY12" fmla="*/ 308243 h 580028"/>
                  <a:gd name="connsiteX13" fmla="*/ 2489200 w 2496990"/>
                  <a:gd name="connsiteY13" fmla="*/ 291310 h 580028"/>
                  <a:gd name="connsiteX14" fmla="*/ 2302933 w 2496990"/>
                  <a:gd name="connsiteY14" fmla="*/ 486043 h 580028"/>
                  <a:gd name="connsiteX15" fmla="*/ 2142067 w 2496990"/>
                  <a:gd name="connsiteY15" fmla="*/ 113510 h 580028"/>
                  <a:gd name="connsiteX16" fmla="*/ 1735667 w 2496990"/>
                  <a:gd name="connsiteY16" fmla="*/ 452177 h 580028"/>
                  <a:gd name="connsiteX17" fmla="*/ 1278467 w 2496990"/>
                  <a:gd name="connsiteY17" fmla="*/ 443710 h 580028"/>
                  <a:gd name="connsiteX18" fmla="*/ 1219200 w 2496990"/>
                  <a:gd name="connsiteY18" fmla="*/ 274377 h 580028"/>
                  <a:gd name="connsiteX19" fmla="*/ 1388533 w 2496990"/>
                  <a:gd name="connsiteY19" fmla="*/ 223577 h 58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6990" h="580028">
                    <a:moveTo>
                      <a:pt x="0" y="265910"/>
                    </a:moveTo>
                    <a:cubicBezTo>
                      <a:pt x="188383" y="429599"/>
                      <a:pt x="376767" y="593288"/>
                      <a:pt x="516467" y="579177"/>
                    </a:cubicBezTo>
                    <a:cubicBezTo>
                      <a:pt x="656167" y="565066"/>
                      <a:pt x="812800" y="277199"/>
                      <a:pt x="838200" y="181243"/>
                    </a:cubicBezTo>
                    <a:cubicBezTo>
                      <a:pt x="863600" y="85287"/>
                      <a:pt x="711200" y="-20546"/>
                      <a:pt x="668867" y="3443"/>
                    </a:cubicBezTo>
                    <a:cubicBezTo>
                      <a:pt x="626534" y="27432"/>
                      <a:pt x="530578" y="274377"/>
                      <a:pt x="584200" y="325177"/>
                    </a:cubicBezTo>
                    <a:cubicBezTo>
                      <a:pt x="637822" y="375977"/>
                      <a:pt x="901700" y="351988"/>
                      <a:pt x="990600" y="308243"/>
                    </a:cubicBezTo>
                    <a:cubicBezTo>
                      <a:pt x="1079500" y="264498"/>
                      <a:pt x="1047044" y="89521"/>
                      <a:pt x="1117600" y="62710"/>
                    </a:cubicBezTo>
                    <a:cubicBezTo>
                      <a:pt x="1188156" y="35899"/>
                      <a:pt x="1313744" y="109277"/>
                      <a:pt x="1413933" y="147377"/>
                    </a:cubicBezTo>
                    <a:cubicBezTo>
                      <a:pt x="1514122" y="185477"/>
                      <a:pt x="1634066" y="301188"/>
                      <a:pt x="1718733" y="291310"/>
                    </a:cubicBezTo>
                    <a:cubicBezTo>
                      <a:pt x="1803400" y="281432"/>
                      <a:pt x="1910644" y="134677"/>
                      <a:pt x="1921933" y="88110"/>
                    </a:cubicBezTo>
                    <a:cubicBezTo>
                      <a:pt x="1933222" y="41543"/>
                      <a:pt x="1821745" y="-6434"/>
                      <a:pt x="1786467" y="11910"/>
                    </a:cubicBezTo>
                    <a:cubicBezTo>
                      <a:pt x="1751189" y="30254"/>
                      <a:pt x="1670756" y="148788"/>
                      <a:pt x="1710267" y="198177"/>
                    </a:cubicBezTo>
                    <a:cubicBezTo>
                      <a:pt x="1749778" y="247566"/>
                      <a:pt x="1893711" y="292721"/>
                      <a:pt x="2023533" y="308243"/>
                    </a:cubicBezTo>
                    <a:cubicBezTo>
                      <a:pt x="2153355" y="323765"/>
                      <a:pt x="2442633" y="261677"/>
                      <a:pt x="2489200" y="291310"/>
                    </a:cubicBezTo>
                    <a:cubicBezTo>
                      <a:pt x="2535767" y="320943"/>
                      <a:pt x="2360789" y="515676"/>
                      <a:pt x="2302933" y="486043"/>
                    </a:cubicBezTo>
                    <a:cubicBezTo>
                      <a:pt x="2245078" y="456410"/>
                      <a:pt x="2236611" y="119154"/>
                      <a:pt x="2142067" y="113510"/>
                    </a:cubicBezTo>
                    <a:cubicBezTo>
                      <a:pt x="2047523" y="107866"/>
                      <a:pt x="1879600" y="397144"/>
                      <a:pt x="1735667" y="452177"/>
                    </a:cubicBezTo>
                    <a:cubicBezTo>
                      <a:pt x="1591734" y="507210"/>
                      <a:pt x="1364545" y="473343"/>
                      <a:pt x="1278467" y="443710"/>
                    </a:cubicBezTo>
                    <a:cubicBezTo>
                      <a:pt x="1192389" y="414077"/>
                      <a:pt x="1200856" y="311066"/>
                      <a:pt x="1219200" y="274377"/>
                    </a:cubicBezTo>
                    <a:cubicBezTo>
                      <a:pt x="1237544" y="237688"/>
                      <a:pt x="1370189" y="247566"/>
                      <a:pt x="1388533" y="22357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9" name="Freeform: Shape 1038">
                <a:extLst>
                  <a:ext uri="{FF2B5EF4-FFF2-40B4-BE49-F238E27FC236}">
                    <a16:creationId xmlns:a16="http://schemas.microsoft.com/office/drawing/2014/main" id="{B37068DA-794B-3EAF-301E-4C2792E790AF}"/>
                  </a:ext>
                </a:extLst>
              </p:cNvPr>
              <p:cNvSpPr/>
              <p:nvPr/>
            </p:nvSpPr>
            <p:spPr>
              <a:xfrm>
                <a:off x="1058014" y="2020960"/>
                <a:ext cx="2016565" cy="477166"/>
              </a:xfrm>
              <a:custGeom>
                <a:avLst/>
                <a:gdLst>
                  <a:gd name="connsiteX0" fmla="*/ 0 w 2016565"/>
                  <a:gd name="connsiteY0" fmla="*/ 70529 h 477166"/>
                  <a:gd name="connsiteX1" fmla="*/ 211667 w 2016565"/>
                  <a:gd name="connsiteY1" fmla="*/ 349929 h 477166"/>
                  <a:gd name="connsiteX2" fmla="*/ 533400 w 2016565"/>
                  <a:gd name="connsiteY2" fmla="*/ 155196 h 477166"/>
                  <a:gd name="connsiteX3" fmla="*/ 651934 w 2016565"/>
                  <a:gd name="connsiteY3" fmla="*/ 332996 h 477166"/>
                  <a:gd name="connsiteX4" fmla="*/ 914400 w 2016565"/>
                  <a:gd name="connsiteY4" fmla="*/ 172129 h 477166"/>
                  <a:gd name="connsiteX5" fmla="*/ 1126067 w 2016565"/>
                  <a:gd name="connsiteY5" fmla="*/ 299129 h 477166"/>
                  <a:gd name="connsiteX6" fmla="*/ 1354667 w 2016565"/>
                  <a:gd name="connsiteY6" fmla="*/ 112863 h 477166"/>
                  <a:gd name="connsiteX7" fmla="*/ 1701800 w 2016565"/>
                  <a:gd name="connsiteY7" fmla="*/ 290663 h 477166"/>
                  <a:gd name="connsiteX8" fmla="*/ 1938867 w 2016565"/>
                  <a:gd name="connsiteY8" fmla="*/ 163663 h 477166"/>
                  <a:gd name="connsiteX9" fmla="*/ 1820334 w 2016565"/>
                  <a:gd name="connsiteY9" fmla="*/ 2796 h 477166"/>
                  <a:gd name="connsiteX10" fmla="*/ 1693334 w 2016565"/>
                  <a:gd name="connsiteY10" fmla="*/ 307596 h 477166"/>
                  <a:gd name="connsiteX11" fmla="*/ 1879600 w 2016565"/>
                  <a:gd name="connsiteY11" fmla="*/ 476929 h 477166"/>
                  <a:gd name="connsiteX12" fmla="*/ 2006600 w 2016565"/>
                  <a:gd name="connsiteY12" fmla="*/ 273729 h 477166"/>
                  <a:gd name="connsiteX13" fmla="*/ 1608667 w 2016565"/>
                  <a:gd name="connsiteY13" fmla="*/ 78996 h 477166"/>
                  <a:gd name="connsiteX14" fmla="*/ 1278467 w 2016565"/>
                  <a:gd name="connsiteY14" fmla="*/ 332996 h 477166"/>
                  <a:gd name="connsiteX15" fmla="*/ 1083734 w 2016565"/>
                  <a:gd name="connsiteY15" fmla="*/ 146729 h 477166"/>
                  <a:gd name="connsiteX16" fmla="*/ 795867 w 2016565"/>
                  <a:gd name="connsiteY16" fmla="*/ 163663 h 477166"/>
                  <a:gd name="connsiteX17" fmla="*/ 897467 w 2016565"/>
                  <a:gd name="connsiteY17" fmla="*/ 409196 h 477166"/>
                  <a:gd name="connsiteX18" fmla="*/ 1413934 w 2016565"/>
                  <a:gd name="connsiteY18" fmla="*/ 392263 h 477166"/>
                  <a:gd name="connsiteX19" fmla="*/ 1388534 w 2016565"/>
                  <a:gd name="connsiteY19" fmla="*/ 205996 h 47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16565" h="477166">
                    <a:moveTo>
                      <a:pt x="0" y="70529"/>
                    </a:moveTo>
                    <a:cubicBezTo>
                      <a:pt x="61383" y="203173"/>
                      <a:pt x="122767" y="335818"/>
                      <a:pt x="211667" y="349929"/>
                    </a:cubicBezTo>
                    <a:cubicBezTo>
                      <a:pt x="300567" y="364040"/>
                      <a:pt x="460022" y="158018"/>
                      <a:pt x="533400" y="155196"/>
                    </a:cubicBezTo>
                    <a:cubicBezTo>
                      <a:pt x="606778" y="152374"/>
                      <a:pt x="588434" y="330174"/>
                      <a:pt x="651934" y="332996"/>
                    </a:cubicBezTo>
                    <a:cubicBezTo>
                      <a:pt x="715434" y="335818"/>
                      <a:pt x="835378" y="177773"/>
                      <a:pt x="914400" y="172129"/>
                    </a:cubicBezTo>
                    <a:cubicBezTo>
                      <a:pt x="993422" y="166485"/>
                      <a:pt x="1052689" y="309007"/>
                      <a:pt x="1126067" y="299129"/>
                    </a:cubicBezTo>
                    <a:cubicBezTo>
                      <a:pt x="1199445" y="289251"/>
                      <a:pt x="1258712" y="114274"/>
                      <a:pt x="1354667" y="112863"/>
                    </a:cubicBezTo>
                    <a:cubicBezTo>
                      <a:pt x="1450622" y="111452"/>
                      <a:pt x="1604433" y="282196"/>
                      <a:pt x="1701800" y="290663"/>
                    </a:cubicBezTo>
                    <a:cubicBezTo>
                      <a:pt x="1799167" y="299130"/>
                      <a:pt x="1919111" y="211641"/>
                      <a:pt x="1938867" y="163663"/>
                    </a:cubicBezTo>
                    <a:cubicBezTo>
                      <a:pt x="1958623" y="115685"/>
                      <a:pt x="1861256" y="-21193"/>
                      <a:pt x="1820334" y="2796"/>
                    </a:cubicBezTo>
                    <a:cubicBezTo>
                      <a:pt x="1779412" y="26785"/>
                      <a:pt x="1683456" y="228574"/>
                      <a:pt x="1693334" y="307596"/>
                    </a:cubicBezTo>
                    <a:cubicBezTo>
                      <a:pt x="1703212" y="386618"/>
                      <a:pt x="1827389" y="482574"/>
                      <a:pt x="1879600" y="476929"/>
                    </a:cubicBezTo>
                    <a:cubicBezTo>
                      <a:pt x="1931811" y="471285"/>
                      <a:pt x="2051755" y="340051"/>
                      <a:pt x="2006600" y="273729"/>
                    </a:cubicBezTo>
                    <a:cubicBezTo>
                      <a:pt x="1961445" y="207407"/>
                      <a:pt x="1730023" y="69118"/>
                      <a:pt x="1608667" y="78996"/>
                    </a:cubicBezTo>
                    <a:cubicBezTo>
                      <a:pt x="1487312" y="88874"/>
                      <a:pt x="1365956" y="321707"/>
                      <a:pt x="1278467" y="332996"/>
                    </a:cubicBezTo>
                    <a:cubicBezTo>
                      <a:pt x="1190978" y="344285"/>
                      <a:pt x="1164167" y="174951"/>
                      <a:pt x="1083734" y="146729"/>
                    </a:cubicBezTo>
                    <a:cubicBezTo>
                      <a:pt x="1003301" y="118507"/>
                      <a:pt x="826911" y="119919"/>
                      <a:pt x="795867" y="163663"/>
                    </a:cubicBezTo>
                    <a:cubicBezTo>
                      <a:pt x="764823" y="207407"/>
                      <a:pt x="794456" y="371096"/>
                      <a:pt x="897467" y="409196"/>
                    </a:cubicBezTo>
                    <a:cubicBezTo>
                      <a:pt x="1000478" y="447296"/>
                      <a:pt x="1332090" y="426130"/>
                      <a:pt x="1413934" y="392263"/>
                    </a:cubicBezTo>
                    <a:cubicBezTo>
                      <a:pt x="1495778" y="358396"/>
                      <a:pt x="1442156" y="282196"/>
                      <a:pt x="1388534" y="20599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0" name="Freeform: Shape 1039">
                <a:extLst>
                  <a:ext uri="{FF2B5EF4-FFF2-40B4-BE49-F238E27FC236}">
                    <a16:creationId xmlns:a16="http://schemas.microsoft.com/office/drawing/2014/main" id="{AFC13EFE-9C8C-D7D9-102D-1D92FE5CD5EE}"/>
                  </a:ext>
                </a:extLst>
              </p:cNvPr>
              <p:cNvSpPr/>
              <p:nvPr/>
            </p:nvSpPr>
            <p:spPr>
              <a:xfrm>
                <a:off x="1058014" y="5302897"/>
                <a:ext cx="2396097" cy="730047"/>
              </a:xfrm>
              <a:custGeom>
                <a:avLst/>
                <a:gdLst>
                  <a:gd name="connsiteX0" fmla="*/ 0 w 2396097"/>
                  <a:gd name="connsiteY0" fmla="*/ 364703 h 730047"/>
                  <a:gd name="connsiteX1" fmla="*/ 389466 w 2396097"/>
                  <a:gd name="connsiteY1" fmla="*/ 280037 h 730047"/>
                  <a:gd name="connsiteX2" fmla="*/ 668866 w 2396097"/>
                  <a:gd name="connsiteY2" fmla="*/ 347770 h 730047"/>
                  <a:gd name="connsiteX3" fmla="*/ 965200 w 2396097"/>
                  <a:gd name="connsiteY3" fmla="*/ 339303 h 730047"/>
                  <a:gd name="connsiteX4" fmla="*/ 1126066 w 2396097"/>
                  <a:gd name="connsiteY4" fmla="*/ 491703 h 730047"/>
                  <a:gd name="connsiteX5" fmla="*/ 1363133 w 2396097"/>
                  <a:gd name="connsiteY5" fmla="*/ 440903 h 730047"/>
                  <a:gd name="connsiteX6" fmla="*/ 1625600 w 2396097"/>
                  <a:gd name="connsiteY6" fmla="*/ 415503 h 730047"/>
                  <a:gd name="connsiteX7" fmla="*/ 1938866 w 2396097"/>
                  <a:gd name="connsiteY7" fmla="*/ 508637 h 730047"/>
                  <a:gd name="connsiteX8" fmla="*/ 2192866 w 2396097"/>
                  <a:gd name="connsiteY8" fmla="*/ 491703 h 730047"/>
                  <a:gd name="connsiteX9" fmla="*/ 2201333 w 2396097"/>
                  <a:gd name="connsiteY9" fmla="*/ 313903 h 730047"/>
                  <a:gd name="connsiteX10" fmla="*/ 2108200 w 2396097"/>
                  <a:gd name="connsiteY10" fmla="*/ 127637 h 730047"/>
                  <a:gd name="connsiteX11" fmla="*/ 1854200 w 2396097"/>
                  <a:gd name="connsiteY11" fmla="*/ 220770 h 730047"/>
                  <a:gd name="connsiteX12" fmla="*/ 1930400 w 2396097"/>
                  <a:gd name="connsiteY12" fmla="*/ 474770 h 730047"/>
                  <a:gd name="connsiteX13" fmla="*/ 2133600 w 2396097"/>
                  <a:gd name="connsiteY13" fmla="*/ 728770 h 730047"/>
                  <a:gd name="connsiteX14" fmla="*/ 2396066 w 2396097"/>
                  <a:gd name="connsiteY14" fmla="*/ 559437 h 730047"/>
                  <a:gd name="connsiteX15" fmla="*/ 2116666 w 2396097"/>
                  <a:gd name="connsiteY15" fmla="*/ 263103 h 730047"/>
                  <a:gd name="connsiteX16" fmla="*/ 2048933 w 2396097"/>
                  <a:gd name="connsiteY16" fmla="*/ 457837 h 730047"/>
                  <a:gd name="connsiteX17" fmla="*/ 1710266 w 2396097"/>
                  <a:gd name="connsiteY17" fmla="*/ 440903 h 730047"/>
                  <a:gd name="connsiteX18" fmla="*/ 1557866 w 2396097"/>
                  <a:gd name="connsiteY18" fmla="*/ 263103 h 730047"/>
                  <a:gd name="connsiteX19" fmla="*/ 1143000 w 2396097"/>
                  <a:gd name="connsiteY19" fmla="*/ 322370 h 730047"/>
                  <a:gd name="connsiteX20" fmla="*/ 982133 w 2396097"/>
                  <a:gd name="connsiteY20" fmla="*/ 474770 h 730047"/>
                  <a:gd name="connsiteX21" fmla="*/ 635000 w 2396097"/>
                  <a:gd name="connsiteY21" fmla="*/ 288503 h 730047"/>
                  <a:gd name="connsiteX22" fmla="*/ 736600 w 2396097"/>
                  <a:gd name="connsiteY22" fmla="*/ 637 h 730047"/>
                  <a:gd name="connsiteX23" fmla="*/ 296333 w 2396097"/>
                  <a:gd name="connsiteY23" fmla="*/ 220770 h 730047"/>
                  <a:gd name="connsiteX24" fmla="*/ 431800 w 2396097"/>
                  <a:gd name="connsiteY24" fmla="*/ 542503 h 730047"/>
                  <a:gd name="connsiteX25" fmla="*/ 795866 w 2396097"/>
                  <a:gd name="connsiteY25" fmla="*/ 542503 h 730047"/>
                  <a:gd name="connsiteX26" fmla="*/ 1058333 w 2396097"/>
                  <a:gd name="connsiteY26" fmla="*/ 195370 h 730047"/>
                  <a:gd name="connsiteX27" fmla="*/ 677333 w 2396097"/>
                  <a:gd name="connsiteY27" fmla="*/ 93770 h 730047"/>
                  <a:gd name="connsiteX28" fmla="*/ 533400 w 2396097"/>
                  <a:gd name="connsiteY28" fmla="*/ 330837 h 730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396097" h="730047">
                    <a:moveTo>
                      <a:pt x="0" y="364703"/>
                    </a:moveTo>
                    <a:cubicBezTo>
                      <a:pt x="138994" y="323781"/>
                      <a:pt x="277988" y="282859"/>
                      <a:pt x="389466" y="280037"/>
                    </a:cubicBezTo>
                    <a:cubicBezTo>
                      <a:pt x="500944" y="277215"/>
                      <a:pt x="572910" y="337892"/>
                      <a:pt x="668866" y="347770"/>
                    </a:cubicBezTo>
                    <a:cubicBezTo>
                      <a:pt x="764822" y="357648"/>
                      <a:pt x="889000" y="315314"/>
                      <a:pt x="965200" y="339303"/>
                    </a:cubicBezTo>
                    <a:cubicBezTo>
                      <a:pt x="1041400" y="363292"/>
                      <a:pt x="1059744" y="474770"/>
                      <a:pt x="1126066" y="491703"/>
                    </a:cubicBezTo>
                    <a:cubicBezTo>
                      <a:pt x="1192388" y="508636"/>
                      <a:pt x="1279877" y="453603"/>
                      <a:pt x="1363133" y="440903"/>
                    </a:cubicBezTo>
                    <a:cubicBezTo>
                      <a:pt x="1446389" y="428203"/>
                      <a:pt x="1529645" y="404214"/>
                      <a:pt x="1625600" y="415503"/>
                    </a:cubicBezTo>
                    <a:cubicBezTo>
                      <a:pt x="1721555" y="426792"/>
                      <a:pt x="1844322" y="495937"/>
                      <a:pt x="1938866" y="508637"/>
                    </a:cubicBezTo>
                    <a:cubicBezTo>
                      <a:pt x="2033410" y="521337"/>
                      <a:pt x="2149122" y="524159"/>
                      <a:pt x="2192866" y="491703"/>
                    </a:cubicBezTo>
                    <a:cubicBezTo>
                      <a:pt x="2236610" y="459247"/>
                      <a:pt x="2215444" y="374581"/>
                      <a:pt x="2201333" y="313903"/>
                    </a:cubicBezTo>
                    <a:cubicBezTo>
                      <a:pt x="2187222" y="253225"/>
                      <a:pt x="2166055" y="143159"/>
                      <a:pt x="2108200" y="127637"/>
                    </a:cubicBezTo>
                    <a:cubicBezTo>
                      <a:pt x="2050345" y="112115"/>
                      <a:pt x="1883833" y="162914"/>
                      <a:pt x="1854200" y="220770"/>
                    </a:cubicBezTo>
                    <a:cubicBezTo>
                      <a:pt x="1824567" y="278625"/>
                      <a:pt x="1883833" y="390103"/>
                      <a:pt x="1930400" y="474770"/>
                    </a:cubicBezTo>
                    <a:cubicBezTo>
                      <a:pt x="1976967" y="559437"/>
                      <a:pt x="2055989" y="714659"/>
                      <a:pt x="2133600" y="728770"/>
                    </a:cubicBezTo>
                    <a:cubicBezTo>
                      <a:pt x="2211211" y="742881"/>
                      <a:pt x="2398888" y="637048"/>
                      <a:pt x="2396066" y="559437"/>
                    </a:cubicBezTo>
                    <a:cubicBezTo>
                      <a:pt x="2393244" y="481826"/>
                      <a:pt x="2174521" y="280036"/>
                      <a:pt x="2116666" y="263103"/>
                    </a:cubicBezTo>
                    <a:cubicBezTo>
                      <a:pt x="2058811" y="246170"/>
                      <a:pt x="2116666" y="428204"/>
                      <a:pt x="2048933" y="457837"/>
                    </a:cubicBezTo>
                    <a:cubicBezTo>
                      <a:pt x="1981200" y="487470"/>
                      <a:pt x="1792110" y="473359"/>
                      <a:pt x="1710266" y="440903"/>
                    </a:cubicBezTo>
                    <a:cubicBezTo>
                      <a:pt x="1628422" y="408447"/>
                      <a:pt x="1652410" y="282858"/>
                      <a:pt x="1557866" y="263103"/>
                    </a:cubicBezTo>
                    <a:cubicBezTo>
                      <a:pt x="1463322" y="243348"/>
                      <a:pt x="1238956" y="287092"/>
                      <a:pt x="1143000" y="322370"/>
                    </a:cubicBezTo>
                    <a:cubicBezTo>
                      <a:pt x="1047045" y="357648"/>
                      <a:pt x="1066800" y="480414"/>
                      <a:pt x="982133" y="474770"/>
                    </a:cubicBezTo>
                    <a:cubicBezTo>
                      <a:pt x="897466" y="469126"/>
                      <a:pt x="675922" y="367525"/>
                      <a:pt x="635000" y="288503"/>
                    </a:cubicBezTo>
                    <a:cubicBezTo>
                      <a:pt x="594078" y="209481"/>
                      <a:pt x="793044" y="11926"/>
                      <a:pt x="736600" y="637"/>
                    </a:cubicBezTo>
                    <a:cubicBezTo>
                      <a:pt x="680156" y="-10652"/>
                      <a:pt x="347133" y="130459"/>
                      <a:pt x="296333" y="220770"/>
                    </a:cubicBezTo>
                    <a:cubicBezTo>
                      <a:pt x="245533" y="311081"/>
                      <a:pt x="348545" y="488881"/>
                      <a:pt x="431800" y="542503"/>
                    </a:cubicBezTo>
                    <a:cubicBezTo>
                      <a:pt x="515055" y="596125"/>
                      <a:pt x="691444" y="600358"/>
                      <a:pt x="795866" y="542503"/>
                    </a:cubicBezTo>
                    <a:cubicBezTo>
                      <a:pt x="900288" y="484648"/>
                      <a:pt x="1078088" y="270159"/>
                      <a:pt x="1058333" y="195370"/>
                    </a:cubicBezTo>
                    <a:cubicBezTo>
                      <a:pt x="1038578" y="120581"/>
                      <a:pt x="764822" y="71192"/>
                      <a:pt x="677333" y="93770"/>
                    </a:cubicBezTo>
                    <a:cubicBezTo>
                      <a:pt x="589844" y="116348"/>
                      <a:pt x="553155" y="292737"/>
                      <a:pt x="533400" y="3308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1" name="Freeform: Shape 1040">
                <a:extLst>
                  <a:ext uri="{FF2B5EF4-FFF2-40B4-BE49-F238E27FC236}">
                    <a16:creationId xmlns:a16="http://schemas.microsoft.com/office/drawing/2014/main" id="{AB785DFF-37CD-CC33-3256-863B2103CA1E}"/>
                  </a:ext>
                </a:extLst>
              </p:cNvPr>
              <p:cNvSpPr/>
              <p:nvPr/>
            </p:nvSpPr>
            <p:spPr>
              <a:xfrm>
                <a:off x="1141071" y="4953520"/>
                <a:ext cx="2118300" cy="411297"/>
              </a:xfrm>
              <a:custGeom>
                <a:avLst/>
                <a:gdLst>
                  <a:gd name="connsiteX0" fmla="*/ 0 w 2118300"/>
                  <a:gd name="connsiteY0" fmla="*/ 162469 h 411297"/>
                  <a:gd name="connsiteX1" fmla="*/ 423333 w 2118300"/>
                  <a:gd name="connsiteY1" fmla="*/ 323336 h 411297"/>
                  <a:gd name="connsiteX2" fmla="*/ 626533 w 2118300"/>
                  <a:gd name="connsiteY2" fmla="*/ 35469 h 411297"/>
                  <a:gd name="connsiteX3" fmla="*/ 321733 w 2118300"/>
                  <a:gd name="connsiteY3" fmla="*/ 230202 h 411297"/>
                  <a:gd name="connsiteX4" fmla="*/ 872066 w 2118300"/>
                  <a:gd name="connsiteY4" fmla="*/ 391069 h 411297"/>
                  <a:gd name="connsiteX5" fmla="*/ 948266 w 2118300"/>
                  <a:gd name="connsiteY5" fmla="*/ 27002 h 411297"/>
                  <a:gd name="connsiteX6" fmla="*/ 905933 w 2118300"/>
                  <a:gd name="connsiteY6" fmla="*/ 323336 h 411297"/>
                  <a:gd name="connsiteX7" fmla="*/ 1303866 w 2118300"/>
                  <a:gd name="connsiteY7" fmla="*/ 348736 h 411297"/>
                  <a:gd name="connsiteX8" fmla="*/ 1261533 w 2118300"/>
                  <a:gd name="connsiteY8" fmla="*/ 1602 h 411297"/>
                  <a:gd name="connsiteX9" fmla="*/ 1109133 w 2118300"/>
                  <a:gd name="connsiteY9" fmla="*/ 221736 h 411297"/>
                  <a:gd name="connsiteX10" fmla="*/ 1701800 w 2118300"/>
                  <a:gd name="connsiteY10" fmla="*/ 281002 h 411297"/>
                  <a:gd name="connsiteX11" fmla="*/ 1659466 w 2118300"/>
                  <a:gd name="connsiteY11" fmla="*/ 43936 h 411297"/>
                  <a:gd name="connsiteX12" fmla="*/ 1473200 w 2118300"/>
                  <a:gd name="connsiteY12" fmla="*/ 374136 h 411297"/>
                  <a:gd name="connsiteX13" fmla="*/ 2065866 w 2118300"/>
                  <a:gd name="connsiteY13" fmla="*/ 374136 h 411297"/>
                  <a:gd name="connsiteX14" fmla="*/ 2065866 w 2118300"/>
                  <a:gd name="connsiteY14" fmla="*/ 111669 h 411297"/>
                  <a:gd name="connsiteX15" fmla="*/ 1862666 w 2118300"/>
                  <a:gd name="connsiteY15" fmla="*/ 247136 h 411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18300" h="411297">
                    <a:moveTo>
                      <a:pt x="0" y="162469"/>
                    </a:moveTo>
                    <a:cubicBezTo>
                      <a:pt x="159455" y="253486"/>
                      <a:pt x="318911" y="344503"/>
                      <a:pt x="423333" y="323336"/>
                    </a:cubicBezTo>
                    <a:cubicBezTo>
                      <a:pt x="527755" y="302169"/>
                      <a:pt x="643466" y="50991"/>
                      <a:pt x="626533" y="35469"/>
                    </a:cubicBezTo>
                    <a:cubicBezTo>
                      <a:pt x="609600" y="19947"/>
                      <a:pt x="280811" y="170935"/>
                      <a:pt x="321733" y="230202"/>
                    </a:cubicBezTo>
                    <a:cubicBezTo>
                      <a:pt x="362655" y="289469"/>
                      <a:pt x="767644" y="424936"/>
                      <a:pt x="872066" y="391069"/>
                    </a:cubicBezTo>
                    <a:cubicBezTo>
                      <a:pt x="976488" y="357202"/>
                      <a:pt x="942622" y="38291"/>
                      <a:pt x="948266" y="27002"/>
                    </a:cubicBezTo>
                    <a:cubicBezTo>
                      <a:pt x="953910" y="15713"/>
                      <a:pt x="846666" y="269714"/>
                      <a:pt x="905933" y="323336"/>
                    </a:cubicBezTo>
                    <a:cubicBezTo>
                      <a:pt x="965200" y="376958"/>
                      <a:pt x="1244599" y="402358"/>
                      <a:pt x="1303866" y="348736"/>
                    </a:cubicBezTo>
                    <a:cubicBezTo>
                      <a:pt x="1363133" y="295114"/>
                      <a:pt x="1293988" y="22769"/>
                      <a:pt x="1261533" y="1602"/>
                    </a:cubicBezTo>
                    <a:cubicBezTo>
                      <a:pt x="1229078" y="-19565"/>
                      <a:pt x="1035755" y="175169"/>
                      <a:pt x="1109133" y="221736"/>
                    </a:cubicBezTo>
                    <a:cubicBezTo>
                      <a:pt x="1182511" y="268303"/>
                      <a:pt x="1610078" y="310635"/>
                      <a:pt x="1701800" y="281002"/>
                    </a:cubicBezTo>
                    <a:cubicBezTo>
                      <a:pt x="1793522" y="251369"/>
                      <a:pt x="1697566" y="28414"/>
                      <a:pt x="1659466" y="43936"/>
                    </a:cubicBezTo>
                    <a:cubicBezTo>
                      <a:pt x="1621366" y="59458"/>
                      <a:pt x="1405467" y="319103"/>
                      <a:pt x="1473200" y="374136"/>
                    </a:cubicBezTo>
                    <a:cubicBezTo>
                      <a:pt x="1540933" y="429169"/>
                      <a:pt x="1967088" y="417881"/>
                      <a:pt x="2065866" y="374136"/>
                    </a:cubicBezTo>
                    <a:cubicBezTo>
                      <a:pt x="2164644" y="330392"/>
                      <a:pt x="2099733" y="132836"/>
                      <a:pt x="2065866" y="111669"/>
                    </a:cubicBezTo>
                    <a:cubicBezTo>
                      <a:pt x="2031999" y="90502"/>
                      <a:pt x="1947332" y="168819"/>
                      <a:pt x="1862666" y="24713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4A5BA535-B436-8744-272C-1D8123F5B6F5}"/>
                  </a:ext>
                </a:extLst>
              </p:cNvPr>
              <p:cNvSpPr/>
              <p:nvPr/>
            </p:nvSpPr>
            <p:spPr>
              <a:xfrm>
                <a:off x="1162334" y="2459509"/>
                <a:ext cx="2328334" cy="376909"/>
              </a:xfrm>
              <a:custGeom>
                <a:avLst/>
                <a:gdLst>
                  <a:gd name="connsiteX0" fmla="*/ 0 w 2328334"/>
                  <a:gd name="connsiteY0" fmla="*/ 275309 h 376909"/>
                  <a:gd name="connsiteX1" fmla="*/ 414867 w 2328334"/>
                  <a:gd name="connsiteY1" fmla="*/ 309176 h 376909"/>
                  <a:gd name="connsiteX2" fmla="*/ 448734 w 2328334"/>
                  <a:gd name="connsiteY2" fmla="*/ 46709 h 376909"/>
                  <a:gd name="connsiteX3" fmla="*/ 287867 w 2328334"/>
                  <a:gd name="connsiteY3" fmla="*/ 207576 h 376909"/>
                  <a:gd name="connsiteX4" fmla="*/ 558800 w 2328334"/>
                  <a:gd name="connsiteY4" fmla="*/ 376909 h 376909"/>
                  <a:gd name="connsiteX5" fmla="*/ 778934 w 2328334"/>
                  <a:gd name="connsiteY5" fmla="*/ 207576 h 376909"/>
                  <a:gd name="connsiteX6" fmla="*/ 702734 w 2328334"/>
                  <a:gd name="connsiteY6" fmla="*/ 55176 h 376909"/>
                  <a:gd name="connsiteX7" fmla="*/ 982134 w 2328334"/>
                  <a:gd name="connsiteY7" fmla="*/ 12842 h 376909"/>
                  <a:gd name="connsiteX8" fmla="*/ 1032934 w 2328334"/>
                  <a:gd name="connsiteY8" fmla="*/ 266842 h 376909"/>
                  <a:gd name="connsiteX9" fmla="*/ 812800 w 2328334"/>
                  <a:gd name="connsiteY9" fmla="*/ 300709 h 376909"/>
                  <a:gd name="connsiteX10" fmla="*/ 626534 w 2328334"/>
                  <a:gd name="connsiteY10" fmla="*/ 148309 h 376909"/>
                  <a:gd name="connsiteX11" fmla="*/ 1227667 w 2328334"/>
                  <a:gd name="connsiteY11" fmla="*/ 105976 h 376909"/>
                  <a:gd name="connsiteX12" fmla="*/ 1532467 w 2328334"/>
                  <a:gd name="connsiteY12" fmla="*/ 300709 h 376909"/>
                  <a:gd name="connsiteX13" fmla="*/ 1845734 w 2328334"/>
                  <a:gd name="connsiteY13" fmla="*/ 131376 h 376909"/>
                  <a:gd name="connsiteX14" fmla="*/ 2328334 w 2328334"/>
                  <a:gd name="connsiteY14" fmla="*/ 224509 h 376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28334" h="376909">
                    <a:moveTo>
                      <a:pt x="0" y="275309"/>
                    </a:moveTo>
                    <a:cubicBezTo>
                      <a:pt x="170039" y="311292"/>
                      <a:pt x="340078" y="347276"/>
                      <a:pt x="414867" y="309176"/>
                    </a:cubicBezTo>
                    <a:cubicBezTo>
                      <a:pt x="489656" y="271076"/>
                      <a:pt x="469901" y="63642"/>
                      <a:pt x="448734" y="46709"/>
                    </a:cubicBezTo>
                    <a:cubicBezTo>
                      <a:pt x="427567" y="29776"/>
                      <a:pt x="269523" y="152543"/>
                      <a:pt x="287867" y="207576"/>
                    </a:cubicBezTo>
                    <a:cubicBezTo>
                      <a:pt x="306211" y="262609"/>
                      <a:pt x="476956" y="376909"/>
                      <a:pt x="558800" y="376909"/>
                    </a:cubicBezTo>
                    <a:cubicBezTo>
                      <a:pt x="640644" y="376909"/>
                      <a:pt x="754945" y="261198"/>
                      <a:pt x="778934" y="207576"/>
                    </a:cubicBezTo>
                    <a:cubicBezTo>
                      <a:pt x="802923" y="153954"/>
                      <a:pt x="668867" y="87632"/>
                      <a:pt x="702734" y="55176"/>
                    </a:cubicBezTo>
                    <a:cubicBezTo>
                      <a:pt x="736601" y="22720"/>
                      <a:pt x="927101" y="-22436"/>
                      <a:pt x="982134" y="12842"/>
                    </a:cubicBezTo>
                    <a:cubicBezTo>
                      <a:pt x="1037167" y="48120"/>
                      <a:pt x="1061156" y="218864"/>
                      <a:pt x="1032934" y="266842"/>
                    </a:cubicBezTo>
                    <a:cubicBezTo>
                      <a:pt x="1004712" y="314820"/>
                      <a:pt x="880533" y="320465"/>
                      <a:pt x="812800" y="300709"/>
                    </a:cubicBezTo>
                    <a:cubicBezTo>
                      <a:pt x="745067" y="280954"/>
                      <a:pt x="557390" y="180764"/>
                      <a:pt x="626534" y="148309"/>
                    </a:cubicBezTo>
                    <a:cubicBezTo>
                      <a:pt x="695678" y="115854"/>
                      <a:pt x="1076678" y="80576"/>
                      <a:pt x="1227667" y="105976"/>
                    </a:cubicBezTo>
                    <a:cubicBezTo>
                      <a:pt x="1378656" y="131376"/>
                      <a:pt x="1429456" y="296476"/>
                      <a:pt x="1532467" y="300709"/>
                    </a:cubicBezTo>
                    <a:cubicBezTo>
                      <a:pt x="1635478" y="304942"/>
                      <a:pt x="1713090" y="144076"/>
                      <a:pt x="1845734" y="131376"/>
                    </a:cubicBezTo>
                    <a:cubicBezTo>
                      <a:pt x="1978379" y="118676"/>
                      <a:pt x="2328334" y="224509"/>
                      <a:pt x="2328334" y="22450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FB6443DF-EA90-FE05-E954-3145B099B9D9}"/>
                  </a:ext>
                </a:extLst>
              </p:cNvPr>
              <p:cNvSpPr/>
              <p:nvPr/>
            </p:nvSpPr>
            <p:spPr>
              <a:xfrm>
                <a:off x="1098738" y="3517322"/>
                <a:ext cx="2496990" cy="305024"/>
              </a:xfrm>
              <a:custGeom>
                <a:avLst/>
                <a:gdLst>
                  <a:gd name="connsiteX0" fmla="*/ 0 w 2498784"/>
                  <a:gd name="connsiteY0" fmla="*/ 389526 h 423393"/>
                  <a:gd name="connsiteX1" fmla="*/ 279400 w 2498784"/>
                  <a:gd name="connsiteY1" fmla="*/ 245593 h 423393"/>
                  <a:gd name="connsiteX2" fmla="*/ 575734 w 2498784"/>
                  <a:gd name="connsiteY2" fmla="*/ 406459 h 423393"/>
                  <a:gd name="connsiteX3" fmla="*/ 905934 w 2498784"/>
                  <a:gd name="connsiteY3" fmla="*/ 211726 h 423393"/>
                  <a:gd name="connsiteX4" fmla="*/ 1219200 w 2498784"/>
                  <a:gd name="connsiteY4" fmla="*/ 355659 h 423393"/>
                  <a:gd name="connsiteX5" fmla="*/ 1591734 w 2498784"/>
                  <a:gd name="connsiteY5" fmla="*/ 84726 h 423393"/>
                  <a:gd name="connsiteX6" fmla="*/ 1913467 w 2498784"/>
                  <a:gd name="connsiteY6" fmla="*/ 313326 h 423393"/>
                  <a:gd name="connsiteX7" fmla="*/ 2302934 w 2498784"/>
                  <a:gd name="connsiteY7" fmla="*/ 59 h 423393"/>
                  <a:gd name="connsiteX8" fmla="*/ 2497667 w 2498784"/>
                  <a:gd name="connsiteY8" fmla="*/ 287926 h 423393"/>
                  <a:gd name="connsiteX9" fmla="*/ 2387600 w 2498784"/>
                  <a:gd name="connsiteY9" fmla="*/ 423393 h 423393"/>
                  <a:gd name="connsiteX0" fmla="*/ 0 w 2785534"/>
                  <a:gd name="connsiteY0" fmla="*/ 389526 h 448793"/>
                  <a:gd name="connsiteX1" fmla="*/ 279400 w 2785534"/>
                  <a:gd name="connsiteY1" fmla="*/ 245593 h 448793"/>
                  <a:gd name="connsiteX2" fmla="*/ 575734 w 2785534"/>
                  <a:gd name="connsiteY2" fmla="*/ 406459 h 448793"/>
                  <a:gd name="connsiteX3" fmla="*/ 905934 w 2785534"/>
                  <a:gd name="connsiteY3" fmla="*/ 211726 h 448793"/>
                  <a:gd name="connsiteX4" fmla="*/ 1219200 w 2785534"/>
                  <a:gd name="connsiteY4" fmla="*/ 355659 h 448793"/>
                  <a:gd name="connsiteX5" fmla="*/ 1591734 w 2785534"/>
                  <a:gd name="connsiteY5" fmla="*/ 84726 h 448793"/>
                  <a:gd name="connsiteX6" fmla="*/ 1913467 w 2785534"/>
                  <a:gd name="connsiteY6" fmla="*/ 313326 h 448793"/>
                  <a:gd name="connsiteX7" fmla="*/ 2302934 w 2785534"/>
                  <a:gd name="connsiteY7" fmla="*/ 59 h 448793"/>
                  <a:gd name="connsiteX8" fmla="*/ 2497667 w 2785534"/>
                  <a:gd name="connsiteY8" fmla="*/ 287926 h 448793"/>
                  <a:gd name="connsiteX9" fmla="*/ 2785534 w 2785534"/>
                  <a:gd name="connsiteY9" fmla="*/ 448793 h 448793"/>
                  <a:gd name="connsiteX0" fmla="*/ 0 w 2785534"/>
                  <a:gd name="connsiteY0" fmla="*/ 389727 h 448994"/>
                  <a:gd name="connsiteX1" fmla="*/ 279400 w 2785534"/>
                  <a:gd name="connsiteY1" fmla="*/ 245794 h 448994"/>
                  <a:gd name="connsiteX2" fmla="*/ 575734 w 2785534"/>
                  <a:gd name="connsiteY2" fmla="*/ 406660 h 448994"/>
                  <a:gd name="connsiteX3" fmla="*/ 905934 w 2785534"/>
                  <a:gd name="connsiteY3" fmla="*/ 211927 h 448994"/>
                  <a:gd name="connsiteX4" fmla="*/ 1219200 w 2785534"/>
                  <a:gd name="connsiteY4" fmla="*/ 355860 h 448994"/>
                  <a:gd name="connsiteX5" fmla="*/ 1591734 w 2785534"/>
                  <a:gd name="connsiteY5" fmla="*/ 84927 h 448994"/>
                  <a:gd name="connsiteX6" fmla="*/ 1913467 w 2785534"/>
                  <a:gd name="connsiteY6" fmla="*/ 313527 h 448994"/>
                  <a:gd name="connsiteX7" fmla="*/ 2302934 w 2785534"/>
                  <a:gd name="connsiteY7" fmla="*/ 260 h 448994"/>
                  <a:gd name="connsiteX8" fmla="*/ 2413000 w 2785534"/>
                  <a:gd name="connsiteY8" fmla="*/ 262727 h 448994"/>
                  <a:gd name="connsiteX9" fmla="*/ 2785534 w 2785534"/>
                  <a:gd name="connsiteY9" fmla="*/ 448994 h 448994"/>
                  <a:gd name="connsiteX0" fmla="*/ 0 w 2827867"/>
                  <a:gd name="connsiteY0" fmla="*/ 389727 h 406802"/>
                  <a:gd name="connsiteX1" fmla="*/ 279400 w 2827867"/>
                  <a:gd name="connsiteY1" fmla="*/ 245794 h 406802"/>
                  <a:gd name="connsiteX2" fmla="*/ 575734 w 2827867"/>
                  <a:gd name="connsiteY2" fmla="*/ 406660 h 406802"/>
                  <a:gd name="connsiteX3" fmla="*/ 905934 w 2827867"/>
                  <a:gd name="connsiteY3" fmla="*/ 211927 h 406802"/>
                  <a:gd name="connsiteX4" fmla="*/ 1219200 w 2827867"/>
                  <a:gd name="connsiteY4" fmla="*/ 355860 h 406802"/>
                  <a:gd name="connsiteX5" fmla="*/ 1591734 w 2827867"/>
                  <a:gd name="connsiteY5" fmla="*/ 84927 h 406802"/>
                  <a:gd name="connsiteX6" fmla="*/ 1913467 w 2827867"/>
                  <a:gd name="connsiteY6" fmla="*/ 313527 h 406802"/>
                  <a:gd name="connsiteX7" fmla="*/ 2302934 w 2827867"/>
                  <a:gd name="connsiteY7" fmla="*/ 260 h 406802"/>
                  <a:gd name="connsiteX8" fmla="*/ 2413000 w 2827867"/>
                  <a:gd name="connsiteY8" fmla="*/ 262727 h 406802"/>
                  <a:gd name="connsiteX9" fmla="*/ 2827867 w 2827867"/>
                  <a:gd name="connsiteY9" fmla="*/ 305060 h 406802"/>
                  <a:gd name="connsiteX0" fmla="*/ 0 w 2802467"/>
                  <a:gd name="connsiteY0" fmla="*/ 389727 h 406802"/>
                  <a:gd name="connsiteX1" fmla="*/ 279400 w 2802467"/>
                  <a:gd name="connsiteY1" fmla="*/ 245794 h 406802"/>
                  <a:gd name="connsiteX2" fmla="*/ 575734 w 2802467"/>
                  <a:gd name="connsiteY2" fmla="*/ 406660 h 406802"/>
                  <a:gd name="connsiteX3" fmla="*/ 905934 w 2802467"/>
                  <a:gd name="connsiteY3" fmla="*/ 211927 h 406802"/>
                  <a:gd name="connsiteX4" fmla="*/ 1219200 w 2802467"/>
                  <a:gd name="connsiteY4" fmla="*/ 355860 h 406802"/>
                  <a:gd name="connsiteX5" fmla="*/ 1591734 w 2802467"/>
                  <a:gd name="connsiteY5" fmla="*/ 84927 h 406802"/>
                  <a:gd name="connsiteX6" fmla="*/ 1913467 w 2802467"/>
                  <a:gd name="connsiteY6" fmla="*/ 313527 h 406802"/>
                  <a:gd name="connsiteX7" fmla="*/ 2302934 w 2802467"/>
                  <a:gd name="connsiteY7" fmla="*/ 260 h 406802"/>
                  <a:gd name="connsiteX8" fmla="*/ 2413000 w 2802467"/>
                  <a:gd name="connsiteY8" fmla="*/ 262727 h 406802"/>
                  <a:gd name="connsiteX9" fmla="*/ 2802467 w 2802467"/>
                  <a:gd name="connsiteY9" fmla="*/ 169593 h 406802"/>
                  <a:gd name="connsiteX0" fmla="*/ 0 w 2802467"/>
                  <a:gd name="connsiteY0" fmla="*/ 322120 h 339195"/>
                  <a:gd name="connsiteX1" fmla="*/ 279400 w 2802467"/>
                  <a:gd name="connsiteY1" fmla="*/ 178187 h 339195"/>
                  <a:gd name="connsiteX2" fmla="*/ 575734 w 2802467"/>
                  <a:gd name="connsiteY2" fmla="*/ 339053 h 339195"/>
                  <a:gd name="connsiteX3" fmla="*/ 905934 w 2802467"/>
                  <a:gd name="connsiteY3" fmla="*/ 144320 h 339195"/>
                  <a:gd name="connsiteX4" fmla="*/ 1219200 w 2802467"/>
                  <a:gd name="connsiteY4" fmla="*/ 288253 h 339195"/>
                  <a:gd name="connsiteX5" fmla="*/ 1591734 w 2802467"/>
                  <a:gd name="connsiteY5" fmla="*/ 17320 h 339195"/>
                  <a:gd name="connsiteX6" fmla="*/ 1913467 w 2802467"/>
                  <a:gd name="connsiteY6" fmla="*/ 245920 h 339195"/>
                  <a:gd name="connsiteX7" fmla="*/ 2133601 w 2802467"/>
                  <a:gd name="connsiteY7" fmla="*/ 387 h 339195"/>
                  <a:gd name="connsiteX8" fmla="*/ 2413000 w 2802467"/>
                  <a:gd name="connsiteY8" fmla="*/ 195120 h 339195"/>
                  <a:gd name="connsiteX9" fmla="*/ 2802467 w 2802467"/>
                  <a:gd name="connsiteY9" fmla="*/ 101986 h 339195"/>
                  <a:gd name="connsiteX0" fmla="*/ 0 w 2802467"/>
                  <a:gd name="connsiteY0" fmla="*/ 304958 h 322033"/>
                  <a:gd name="connsiteX1" fmla="*/ 279400 w 2802467"/>
                  <a:gd name="connsiteY1" fmla="*/ 161025 h 322033"/>
                  <a:gd name="connsiteX2" fmla="*/ 575734 w 2802467"/>
                  <a:gd name="connsiteY2" fmla="*/ 321891 h 322033"/>
                  <a:gd name="connsiteX3" fmla="*/ 905934 w 2802467"/>
                  <a:gd name="connsiteY3" fmla="*/ 127158 h 322033"/>
                  <a:gd name="connsiteX4" fmla="*/ 1219200 w 2802467"/>
                  <a:gd name="connsiteY4" fmla="*/ 271091 h 322033"/>
                  <a:gd name="connsiteX5" fmla="*/ 1591734 w 2802467"/>
                  <a:gd name="connsiteY5" fmla="*/ 158 h 322033"/>
                  <a:gd name="connsiteX6" fmla="*/ 1913467 w 2802467"/>
                  <a:gd name="connsiteY6" fmla="*/ 228758 h 322033"/>
                  <a:gd name="connsiteX7" fmla="*/ 2252134 w 2802467"/>
                  <a:gd name="connsiteY7" fmla="*/ 17091 h 322033"/>
                  <a:gd name="connsiteX8" fmla="*/ 2413000 w 2802467"/>
                  <a:gd name="connsiteY8" fmla="*/ 177958 h 322033"/>
                  <a:gd name="connsiteX9" fmla="*/ 2802467 w 2802467"/>
                  <a:gd name="connsiteY9" fmla="*/ 84824 h 32203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2521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1759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02467" h="305024">
                    <a:moveTo>
                      <a:pt x="0" y="287949"/>
                    </a:moveTo>
                    <a:cubicBezTo>
                      <a:pt x="91722" y="214571"/>
                      <a:pt x="183444" y="141194"/>
                      <a:pt x="279400" y="144016"/>
                    </a:cubicBezTo>
                    <a:cubicBezTo>
                      <a:pt x="375356" y="146838"/>
                      <a:pt x="471312" y="310526"/>
                      <a:pt x="575734" y="304882"/>
                    </a:cubicBezTo>
                    <a:cubicBezTo>
                      <a:pt x="680156" y="299238"/>
                      <a:pt x="798690" y="118616"/>
                      <a:pt x="905934" y="110149"/>
                    </a:cubicBezTo>
                    <a:cubicBezTo>
                      <a:pt x="1013178" y="101682"/>
                      <a:pt x="1104900" y="258315"/>
                      <a:pt x="1219200" y="254082"/>
                    </a:cubicBezTo>
                    <a:cubicBezTo>
                      <a:pt x="1333500" y="249849"/>
                      <a:pt x="1476023" y="91804"/>
                      <a:pt x="1591734" y="84749"/>
                    </a:cubicBezTo>
                    <a:cubicBezTo>
                      <a:pt x="1707445" y="77693"/>
                      <a:pt x="1816101" y="225860"/>
                      <a:pt x="1913467" y="211749"/>
                    </a:cubicBezTo>
                    <a:cubicBezTo>
                      <a:pt x="2010833" y="197638"/>
                      <a:pt x="2082801" y="4315"/>
                      <a:pt x="2175934" y="82"/>
                    </a:cubicBezTo>
                    <a:cubicBezTo>
                      <a:pt x="2269067" y="-4151"/>
                      <a:pt x="2297289" y="158126"/>
                      <a:pt x="2472267" y="186349"/>
                    </a:cubicBezTo>
                    <a:cubicBezTo>
                      <a:pt x="2681111" y="239971"/>
                      <a:pt x="2802467" y="67815"/>
                      <a:pt x="2802467" y="67815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4" name="Rectangle 1043">
                <a:extLst>
                  <a:ext uri="{FF2B5EF4-FFF2-40B4-BE49-F238E27FC236}">
                    <a16:creationId xmlns:a16="http://schemas.microsoft.com/office/drawing/2014/main" id="{B1ADE4B0-C6DC-8BCE-4A5A-4FCBD484CCCB}"/>
                  </a:ext>
                </a:extLst>
              </p:cNvPr>
              <p:cNvSpPr/>
              <p:nvPr/>
            </p:nvSpPr>
            <p:spPr>
              <a:xfrm rot="5400000">
                <a:off x="-1000127" y="3800477"/>
                <a:ext cx="4217249" cy="187537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5995A4-1DD8-A96F-69B4-7947EFE70D8D}"/>
                </a:ext>
              </a:extLst>
            </p:cNvPr>
            <p:cNvSpPr/>
            <p:nvPr/>
          </p:nvSpPr>
          <p:spPr>
            <a:xfrm>
              <a:off x="379499" y="1774103"/>
              <a:ext cx="4411135" cy="441113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5C2E0-3FAB-6A4D-D22B-FF19B32D17D5}"/>
                </a:ext>
              </a:extLst>
            </p:cNvPr>
            <p:cNvSpPr/>
            <p:nvPr/>
          </p:nvSpPr>
          <p:spPr>
            <a:xfrm>
              <a:off x="633812" y="3591727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DF097E-E304-0AEF-72F9-A55D22E2965C}"/>
                </a:ext>
              </a:extLst>
            </p:cNvPr>
            <p:cNvGrpSpPr/>
            <p:nvPr/>
          </p:nvGrpSpPr>
          <p:grpSpPr>
            <a:xfrm>
              <a:off x="747526" y="1818527"/>
              <a:ext cx="3739552" cy="3963063"/>
              <a:chOff x="884491" y="1737755"/>
              <a:chExt cx="3739552" cy="3963063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5EF2531-9C91-CD57-2AAC-0F54FC75B51B}"/>
                  </a:ext>
                </a:extLst>
              </p:cNvPr>
              <p:cNvSpPr/>
              <p:nvPr/>
            </p:nvSpPr>
            <p:spPr>
              <a:xfrm>
                <a:off x="3485083" y="408806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11C8200-A921-14F3-2FD5-FA32D9DF3CAE}"/>
                  </a:ext>
                </a:extLst>
              </p:cNvPr>
              <p:cNvSpPr/>
              <p:nvPr/>
            </p:nvSpPr>
            <p:spPr>
              <a:xfrm>
                <a:off x="3854574" y="203308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23699FC-C1FF-E1F4-B327-4C3AB9F2DF8C}"/>
                  </a:ext>
                </a:extLst>
              </p:cNvPr>
              <p:cNvSpPr/>
              <p:nvPr/>
            </p:nvSpPr>
            <p:spPr>
              <a:xfrm>
                <a:off x="4288667" y="24491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E49E37F-F1F4-5319-8450-642FFA5E19EB}"/>
                  </a:ext>
                </a:extLst>
              </p:cNvPr>
              <p:cNvSpPr/>
              <p:nvPr/>
            </p:nvSpPr>
            <p:spPr>
              <a:xfrm>
                <a:off x="4120978" y="470766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1F4B496-795F-8E22-C1AA-EBC1047ED70B}"/>
                  </a:ext>
                </a:extLst>
              </p:cNvPr>
              <p:cNvSpPr/>
              <p:nvPr/>
            </p:nvSpPr>
            <p:spPr>
              <a:xfrm>
                <a:off x="2307986" y="4578797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FFCC20DA-8489-740B-1404-64EE101A2651}"/>
                  </a:ext>
                </a:extLst>
              </p:cNvPr>
              <p:cNvSpPr/>
              <p:nvPr/>
            </p:nvSpPr>
            <p:spPr>
              <a:xfrm>
                <a:off x="2698427" y="3159623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1F70AFE7-50A9-3469-AEF6-A630AAC00648}"/>
                  </a:ext>
                </a:extLst>
              </p:cNvPr>
              <p:cNvSpPr/>
              <p:nvPr/>
            </p:nvSpPr>
            <p:spPr>
              <a:xfrm>
                <a:off x="934657" y="22825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7" name="Oval 1026">
                <a:extLst>
                  <a:ext uri="{FF2B5EF4-FFF2-40B4-BE49-F238E27FC236}">
                    <a16:creationId xmlns:a16="http://schemas.microsoft.com/office/drawing/2014/main" id="{352756BE-C5C5-7366-9FCF-0EF5298EA59B}"/>
                  </a:ext>
                </a:extLst>
              </p:cNvPr>
              <p:cNvSpPr/>
              <p:nvPr/>
            </p:nvSpPr>
            <p:spPr>
              <a:xfrm>
                <a:off x="2643707" y="1737755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9" name="Oval 1028">
                <a:extLst>
                  <a:ext uri="{FF2B5EF4-FFF2-40B4-BE49-F238E27FC236}">
                    <a16:creationId xmlns:a16="http://schemas.microsoft.com/office/drawing/2014/main" id="{7DD0B0E2-AC64-78E5-CD44-59A1955BC0CE}"/>
                  </a:ext>
                </a:extLst>
              </p:cNvPr>
              <p:cNvSpPr/>
              <p:nvPr/>
            </p:nvSpPr>
            <p:spPr>
              <a:xfrm>
                <a:off x="2547916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6AEA427C-FC27-E935-A23C-C019B5ABFCE8}"/>
                  </a:ext>
                </a:extLst>
              </p:cNvPr>
              <p:cNvSpPr/>
              <p:nvPr/>
            </p:nvSpPr>
            <p:spPr>
              <a:xfrm>
                <a:off x="2643198" y="372913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3688C33F-470F-9849-CB05-1495D949A53C}"/>
                  </a:ext>
                </a:extLst>
              </p:cNvPr>
              <p:cNvSpPr/>
              <p:nvPr/>
            </p:nvSpPr>
            <p:spPr>
              <a:xfrm>
                <a:off x="884491" y="4441537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4D37C630-093E-8081-D987-A866ADA145B9}"/>
                  </a:ext>
                </a:extLst>
              </p:cNvPr>
              <p:cNvSpPr/>
              <p:nvPr/>
            </p:nvSpPr>
            <p:spPr>
              <a:xfrm>
                <a:off x="2024246" y="229440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A554C18F-689B-4A09-3E8B-ED0F636FCF7F}"/>
                  </a:ext>
                </a:extLst>
              </p:cNvPr>
              <p:cNvSpPr/>
              <p:nvPr/>
            </p:nvSpPr>
            <p:spPr>
              <a:xfrm>
                <a:off x="3310829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D825A1B-4664-8FC3-507B-0A1348683663}"/>
                </a:ext>
              </a:extLst>
            </p:cNvPr>
            <p:cNvGrpSpPr/>
            <p:nvPr/>
          </p:nvGrpSpPr>
          <p:grpSpPr>
            <a:xfrm>
              <a:off x="1139542" y="1864156"/>
              <a:ext cx="3565810" cy="3901412"/>
              <a:chOff x="1276507" y="1783384"/>
              <a:chExt cx="3565810" cy="3901412"/>
            </a:xfrm>
            <a:solidFill>
              <a:schemeClr val="tx2"/>
            </a:solidFill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15D1262-49D0-2CF8-3813-630A20FB535F}"/>
                  </a:ext>
                </a:extLst>
              </p:cNvPr>
              <p:cNvSpPr/>
              <p:nvPr/>
            </p:nvSpPr>
            <p:spPr>
              <a:xfrm>
                <a:off x="4075125" y="3644273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9460F01-CA12-6B61-6D6C-2150CE7FCDA1}"/>
                  </a:ext>
                </a:extLst>
              </p:cNvPr>
              <p:cNvSpPr/>
              <p:nvPr/>
            </p:nvSpPr>
            <p:spPr>
              <a:xfrm>
                <a:off x="3260277" y="2232473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715325B-75BA-FFC2-8643-E043D7591C3F}"/>
                  </a:ext>
                </a:extLst>
              </p:cNvPr>
              <p:cNvSpPr/>
              <p:nvPr/>
            </p:nvSpPr>
            <p:spPr>
              <a:xfrm>
                <a:off x="4288667" y="5292512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6002740-E6E9-9A80-90A8-7DF48BC00E68}"/>
                  </a:ext>
                </a:extLst>
              </p:cNvPr>
              <p:cNvSpPr/>
              <p:nvPr/>
            </p:nvSpPr>
            <p:spPr>
              <a:xfrm>
                <a:off x="3236608" y="4555194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4447041-976E-BF15-3028-0AC968511ACD}"/>
                  </a:ext>
                </a:extLst>
              </p:cNvPr>
              <p:cNvSpPr/>
              <p:nvPr/>
            </p:nvSpPr>
            <p:spPr>
              <a:xfrm>
                <a:off x="3677712" y="3033987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E67AC98-E433-8F34-940C-42F905A10401}"/>
                  </a:ext>
                </a:extLst>
              </p:cNvPr>
              <p:cNvSpPr/>
              <p:nvPr/>
            </p:nvSpPr>
            <p:spPr>
              <a:xfrm>
                <a:off x="1534226" y="4146888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A6E6085-D48D-CF7C-3B70-FFB6627BE44D}"/>
                  </a:ext>
                </a:extLst>
              </p:cNvPr>
              <p:cNvSpPr/>
              <p:nvPr/>
            </p:nvSpPr>
            <p:spPr>
              <a:xfrm>
                <a:off x="1276507" y="1783384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7690356-9B65-0803-AA47-D1E8F268F40F}"/>
                  </a:ext>
                </a:extLst>
              </p:cNvPr>
              <p:cNvSpPr/>
              <p:nvPr/>
            </p:nvSpPr>
            <p:spPr>
              <a:xfrm>
                <a:off x="1416595" y="3197546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FBD4B5E-F9EB-C0CD-734E-C6E054463DA1}"/>
                  </a:ext>
                </a:extLst>
              </p:cNvPr>
              <p:cNvSpPr/>
              <p:nvPr/>
            </p:nvSpPr>
            <p:spPr>
              <a:xfrm>
                <a:off x="1359786" y="4852346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AC308CF-24C4-43DA-B427-6519660BCA4F}"/>
                  </a:ext>
                </a:extLst>
              </p:cNvPr>
              <p:cNvSpPr/>
              <p:nvPr/>
            </p:nvSpPr>
            <p:spPr>
              <a:xfrm>
                <a:off x="2024246" y="5349420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A0CC5CD-3639-7496-E650-CBF26949E94D}"/>
                  </a:ext>
                </a:extLst>
              </p:cNvPr>
              <p:cNvSpPr/>
              <p:nvPr/>
            </p:nvSpPr>
            <p:spPr>
              <a:xfrm>
                <a:off x="4506941" y="2983871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76BF0E8-0578-31E8-3199-A7D98AFF0D06}"/>
                </a:ext>
              </a:extLst>
            </p:cNvPr>
            <p:cNvGrpSpPr/>
            <p:nvPr/>
          </p:nvGrpSpPr>
          <p:grpSpPr>
            <a:xfrm>
              <a:off x="833165" y="3535396"/>
              <a:ext cx="2386182" cy="440322"/>
              <a:chOff x="970130" y="3454624"/>
              <a:chExt cx="2386182" cy="44032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C228454-2954-EA0F-AE2C-64C01B0ECEAC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5455148C-8BAE-47D1-1447-6973A38C7081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9481788-C345-0E14-516B-339FF0D40200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3F0807F-9EB2-DEBC-BCF4-8D5DEB005A1D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B7C9A6C-CA32-F658-E651-D10119B6DA56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5E45265-5CC9-8AE3-8F0A-050FD2A7A09B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F72D569-2C48-F23D-CDC2-0055B1401AA9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78F7CD5-B770-0D5C-9DEF-92F17FA75BD1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2153B09-632D-2C26-0B09-8A7300273303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B625ECC-DB22-8AA5-F9E2-81B2E678EF44}"/>
                </a:ext>
              </a:extLst>
            </p:cNvPr>
            <p:cNvGrpSpPr/>
            <p:nvPr/>
          </p:nvGrpSpPr>
          <p:grpSpPr>
            <a:xfrm>
              <a:off x="832408" y="3532248"/>
              <a:ext cx="2386182" cy="440322"/>
              <a:chOff x="970130" y="3454624"/>
              <a:chExt cx="2386182" cy="440322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08AB6EE-77EA-9C2F-8A41-F1DF2AD8D3C2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00C1643-6F68-0881-5D81-DAAB0065CBD9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4FC7504-063C-5A75-868C-439DC2BBCBD0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93B5994-C1AA-659D-FA5B-C2CB6FF3645C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D17A856-0F8C-5E8C-698D-17FFDDE3FEDE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490D1CD-ADD9-1462-804F-F3B1C20BD331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D1E7573-E92A-AB42-B7BF-9A538344D774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7353152-C2E8-F3FF-F618-0E3719005EBF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2AFA474-1A38-861A-4E53-A75DE5A37A7E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E818A8-211E-D1EF-B227-D77477E566BD}"/>
              </a:ext>
            </a:extLst>
          </p:cNvPr>
          <p:cNvGrpSpPr/>
          <p:nvPr/>
        </p:nvGrpSpPr>
        <p:grpSpPr>
          <a:xfrm>
            <a:off x="337857" y="1253415"/>
            <a:ext cx="4462659" cy="4914909"/>
            <a:chOff x="507520" y="1293919"/>
            <a:chExt cx="4462659" cy="49149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67D5CD-A752-345C-4DBE-AA81471DA939}"/>
                </a:ext>
              </a:extLst>
            </p:cNvPr>
            <p:cNvSpPr/>
            <p:nvPr/>
          </p:nvSpPr>
          <p:spPr>
            <a:xfrm>
              <a:off x="507520" y="1813036"/>
              <a:ext cx="4462659" cy="4395792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3C6D49D-6A04-EA62-E586-0D5AB953E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149" y="1853856"/>
              <a:ext cx="3697619" cy="375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FF5B799-A3BF-92D3-E991-FF708F86E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0871" y="1293919"/>
              <a:ext cx="866775" cy="409575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4B898F-6E9B-C5C3-D2A6-53DD7F54C0BA}"/>
                </a:ext>
              </a:extLst>
            </p:cNvPr>
            <p:cNvCxnSpPr>
              <a:cxnSpLocks/>
            </p:cNvCxnSpPr>
            <p:nvPr/>
          </p:nvCxnSpPr>
          <p:spPr>
            <a:xfrm>
              <a:off x="895001" y="5490165"/>
              <a:ext cx="1337212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7C5BBB2-4002-E079-5071-56DB3CDE7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6983" y="5389463"/>
              <a:ext cx="212593" cy="201404"/>
            </a:xfrm>
            <a:prstGeom prst="rect">
              <a:avLst/>
            </a:prstGeom>
          </p:spPr>
        </p:pic>
      </p:grpSp>
      <p:pic>
        <p:nvPicPr>
          <p:cNvPr id="1045" name="Picture 1044">
            <a:extLst>
              <a:ext uri="{FF2B5EF4-FFF2-40B4-BE49-F238E27FC236}">
                <a16:creationId xmlns:a16="http://schemas.microsoft.com/office/drawing/2014/main" id="{24729E39-E6AE-7BDA-5F80-B4A7F9D48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9267" y="4395460"/>
            <a:ext cx="2266951" cy="2288601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C6966FF-3FA9-A99D-4AC2-A97302587198}"/>
              </a:ext>
            </a:extLst>
          </p:cNvPr>
          <p:cNvGrpSpPr/>
          <p:nvPr/>
        </p:nvGrpSpPr>
        <p:grpSpPr>
          <a:xfrm>
            <a:off x="5692424" y="3927197"/>
            <a:ext cx="2333794" cy="2733657"/>
            <a:chOff x="5622410" y="4023678"/>
            <a:chExt cx="2333794" cy="273365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E6CDBF9-FDDF-8D73-791B-124CAD403104}"/>
                </a:ext>
              </a:extLst>
            </p:cNvPr>
            <p:cNvSpPr/>
            <p:nvPr/>
          </p:nvSpPr>
          <p:spPr>
            <a:xfrm>
              <a:off x="5682536" y="4517735"/>
              <a:ext cx="2273668" cy="22396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6951FE3-8683-7435-1765-34265F00F1C9}"/>
                </a:ext>
              </a:extLst>
            </p:cNvPr>
            <p:cNvCxnSpPr>
              <a:cxnSpLocks/>
            </p:cNvCxnSpPr>
            <p:nvPr/>
          </p:nvCxnSpPr>
          <p:spPr>
            <a:xfrm>
              <a:off x="5895125" y="6465737"/>
              <a:ext cx="91613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0FF7B90-322B-6403-05CD-5642082B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4084" y="6358004"/>
              <a:ext cx="198036" cy="187613"/>
            </a:xfrm>
            <a:prstGeom prst="rect">
              <a:avLst/>
            </a:prstGeom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4F47BC57-C287-C92F-B859-2F305F7E13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2410" y="4552648"/>
              <a:ext cx="2294182" cy="1751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2B08210-429A-BA9F-A822-2575788D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23319" y="4023678"/>
              <a:ext cx="809625" cy="390525"/>
            </a:xfrm>
            <a:prstGeom prst="rect">
              <a:avLst/>
            </a:prstGeom>
          </p:spPr>
        </p:pic>
      </p:grpSp>
      <p:pic>
        <p:nvPicPr>
          <p:cNvPr id="1046" name="Picture 1045">
            <a:extLst>
              <a:ext uri="{FF2B5EF4-FFF2-40B4-BE49-F238E27FC236}">
                <a16:creationId xmlns:a16="http://schemas.microsoft.com/office/drawing/2014/main" id="{D4DDC692-D969-8386-C58B-6C0046F9B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631" y="4404363"/>
            <a:ext cx="2266951" cy="228860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5ADC6D9-3B1D-DCC4-629F-03FFCF6FD01C}"/>
              </a:ext>
            </a:extLst>
          </p:cNvPr>
          <p:cNvGrpSpPr/>
          <p:nvPr/>
        </p:nvGrpSpPr>
        <p:grpSpPr>
          <a:xfrm>
            <a:off x="8707997" y="3887430"/>
            <a:ext cx="2273668" cy="2771404"/>
            <a:chOff x="8508997" y="3996981"/>
            <a:chExt cx="2273668" cy="2771404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D8F5FE3-8670-44C4-5A5C-DE8781C91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79043" y="3996981"/>
              <a:ext cx="695325" cy="39052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AD29F7-1F3C-0277-BCAB-7C7AEDA38E4F}"/>
                </a:ext>
              </a:extLst>
            </p:cNvPr>
            <p:cNvSpPr/>
            <p:nvPr/>
          </p:nvSpPr>
          <p:spPr>
            <a:xfrm>
              <a:off x="8508997" y="4528785"/>
              <a:ext cx="2273668" cy="22396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6BC9800-D9CC-2BD9-FBC5-9EA6FEA5970E}"/>
                </a:ext>
              </a:extLst>
            </p:cNvPr>
            <p:cNvCxnSpPr>
              <a:cxnSpLocks/>
            </p:cNvCxnSpPr>
            <p:nvPr/>
          </p:nvCxnSpPr>
          <p:spPr>
            <a:xfrm>
              <a:off x="8711771" y="6443132"/>
              <a:ext cx="91613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8F5D268-D311-B09C-D444-219764428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7356" y="6335399"/>
              <a:ext cx="198036" cy="187613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6DB415A-43D8-7541-9645-688D7CED65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054" y="4597502"/>
              <a:ext cx="2106321" cy="1751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F7812E9-E841-4CAE-9BBB-B1ED7FD28659}"/>
              </a:ext>
            </a:extLst>
          </p:cNvPr>
          <p:cNvSpPr txBox="1"/>
          <p:nvPr/>
        </p:nvSpPr>
        <p:spPr>
          <a:xfrm>
            <a:off x="5745120" y="1148418"/>
            <a:ext cx="5608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/>
              <a:t>What is the end-result of the model?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5C548024-34DF-D71B-C15B-9A1BA4D73A0D}"/>
              </a:ext>
            </a:extLst>
          </p:cNvPr>
          <p:cNvSpPr txBox="1"/>
          <p:nvPr/>
        </p:nvSpPr>
        <p:spPr>
          <a:xfrm>
            <a:off x="138259" y="643988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/>
              <a:t>(</a:t>
            </a:r>
            <a:r>
              <a:rPr lang="en-US" dirty="0" err="1"/>
              <a:t>Andelman</a:t>
            </a:r>
            <a:r>
              <a:rPr lang="en-US" dirty="0"/>
              <a:t>, 2006)</a:t>
            </a:r>
          </a:p>
        </p:txBody>
      </p:sp>
    </p:spTree>
    <p:extLst>
      <p:ext uri="{BB962C8B-B14F-4D97-AF65-F5344CB8AC3E}">
        <p14:creationId xmlns:p14="http://schemas.microsoft.com/office/powerpoint/2010/main" val="60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 —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65CA-CCAE-4514-8CA9-77805881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14" y="1023326"/>
            <a:ext cx="10997066" cy="18887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Goal:</a:t>
            </a:r>
            <a:r>
              <a:rPr lang="en-US" sz="2000" dirty="0"/>
              <a:t> Adapt framework for free polyelectrolyte in solution to model end-grafted protein brushes in solution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Interactions: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81F74C-3A73-405B-8DFF-6D7E43CA7FC1}"/>
              </a:ext>
            </a:extLst>
          </p:cNvPr>
          <p:cNvSpPr txBox="1"/>
          <p:nvPr/>
        </p:nvSpPr>
        <p:spPr>
          <a:xfrm>
            <a:off x="433821" y="2929153"/>
            <a:ext cx="643180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Elastic entropy following Gaussian statistics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Flory-Huggins 2-body interactions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Electrostatics, ignoring any correlations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Incompressibility</a:t>
            </a:r>
          </a:p>
          <a:p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64" y="2774676"/>
            <a:ext cx="3572933" cy="791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93" y="3697247"/>
            <a:ext cx="2979537" cy="6634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A1F28E-2E31-4DB2-9E1F-8A66293F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070" y="5372977"/>
            <a:ext cx="4481060" cy="694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946C9-E970-40C6-80A1-838ED48E7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322" y="2064852"/>
            <a:ext cx="9418320" cy="658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593" y="4482420"/>
            <a:ext cx="4887329" cy="7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BB0F-B42C-4950-88AF-54285440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 —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6F7F9-BBD0-4047-98F3-04434253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02088-4CC1-48DA-B617-548055864CEB}"/>
              </a:ext>
            </a:extLst>
          </p:cNvPr>
          <p:cNvSpPr txBox="1"/>
          <p:nvPr/>
        </p:nvSpPr>
        <p:spPr>
          <a:xfrm>
            <a:off x="587830" y="898418"/>
            <a:ext cx="10042072" cy="1434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Semicanonical partition function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Canonical in polymer, grand canonical in ions and solvent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40F37E-6A88-48DC-8D2D-F0F528142613}"/>
              </a:ext>
            </a:extLst>
          </p:cNvPr>
          <p:cNvCxnSpPr>
            <a:cxnSpLocks/>
          </p:cNvCxnSpPr>
          <p:nvPr/>
        </p:nvCxnSpPr>
        <p:spPr>
          <a:xfrm>
            <a:off x="1665360" y="4596500"/>
            <a:ext cx="0" cy="2124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A9197D-D568-42F5-8792-7DF230E39431}"/>
              </a:ext>
            </a:extLst>
          </p:cNvPr>
          <p:cNvSpPr txBox="1"/>
          <p:nvPr/>
        </p:nvSpPr>
        <p:spPr>
          <a:xfrm>
            <a:off x="1933845" y="511201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Particle-to-field transformations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860A-54AE-462E-84CD-326CE2BB917C}"/>
              </a:ext>
            </a:extLst>
          </p:cNvPr>
          <p:cNvSpPr txBox="1"/>
          <p:nvPr/>
        </p:nvSpPr>
        <p:spPr>
          <a:xfrm>
            <a:off x="1933845" y="5717825"/>
            <a:ext cx="409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Hubbard-</a:t>
            </a:r>
            <a:r>
              <a:rPr lang="en-US" sz="16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Stratonovich</a:t>
            </a:r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transformation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E93C1-1545-42D2-9CD9-5D544C7DB8CC}"/>
              </a:ext>
            </a:extLst>
          </p:cNvPr>
          <p:cNvSpPr txBox="1"/>
          <p:nvPr/>
        </p:nvSpPr>
        <p:spPr>
          <a:xfrm>
            <a:off x="1933845" y="6352439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Saddle-point approximation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6B120-B6AF-4EA4-A0C9-8ED130D4E8E4}"/>
              </a:ext>
            </a:extLst>
          </p:cNvPr>
          <p:cNvSpPr txBox="1"/>
          <p:nvPr/>
        </p:nvSpPr>
        <p:spPr>
          <a:xfrm>
            <a:off x="1933845" y="4579070"/>
            <a:ext cx="5267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Block copolymer formalism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D03E0BD-1430-46A5-8471-4F91FEE2C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714" y="5572394"/>
            <a:ext cx="5895321" cy="669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6FC399-0D8E-4F78-9510-BF7A11B78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157" y="4980729"/>
            <a:ext cx="2848538" cy="6145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57B1C8B-F33E-4D33-BD1C-434F0BA95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157" y="6314591"/>
            <a:ext cx="4172052" cy="4942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4FCD52-232E-141D-2827-BCED812437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7133"/>
          <a:stretch/>
        </p:blipFill>
        <p:spPr>
          <a:xfrm>
            <a:off x="1562098" y="1857218"/>
            <a:ext cx="7349417" cy="599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AFCE91-12A3-A10A-7677-7AB12C9C9E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354"/>
          <a:stretch/>
        </p:blipFill>
        <p:spPr>
          <a:xfrm>
            <a:off x="1562098" y="2584314"/>
            <a:ext cx="7349417" cy="1956745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917252EC-78D8-FEB3-9ECC-AEAC7BB61B4B}"/>
              </a:ext>
            </a:extLst>
          </p:cNvPr>
          <p:cNvGrpSpPr/>
          <p:nvPr/>
        </p:nvGrpSpPr>
        <p:grpSpPr>
          <a:xfrm>
            <a:off x="9298188" y="2183111"/>
            <a:ext cx="2893812" cy="1436044"/>
            <a:chOff x="9298188" y="2183111"/>
            <a:chExt cx="2893812" cy="14360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E6851A8-4028-1BB7-CCD4-A401886BFE8D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2258850"/>
              <a:ext cx="0" cy="136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7B02C74-52FA-4459-B034-AEB3F3633EB4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3619155"/>
              <a:ext cx="2893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B424A9E-6AAC-3509-D554-184984F99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65057" y="2607632"/>
              <a:ext cx="1888744" cy="36830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AA6C80D-DE81-C984-DF3C-4EA3112BD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92270" y="2183111"/>
              <a:ext cx="2223479" cy="351076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0D6C0A3-D45E-2F05-CFC3-103C109BD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65055" y="3159321"/>
              <a:ext cx="2656370" cy="302732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9F7546-3756-A231-6C54-5A384B6A388E}"/>
              </a:ext>
            </a:extLst>
          </p:cNvPr>
          <p:cNvGrpSpPr/>
          <p:nvPr/>
        </p:nvGrpSpPr>
        <p:grpSpPr>
          <a:xfrm>
            <a:off x="6261157" y="4533296"/>
            <a:ext cx="3098375" cy="331218"/>
            <a:chOff x="6096000" y="4580807"/>
            <a:chExt cx="3098375" cy="33121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631AF75-8F42-47B5-9A46-A36B2712F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51081" y="4619310"/>
              <a:ext cx="843294" cy="29271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ACDAC9E-0DE1-A614-F975-1BF2F8504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096000" y="4580807"/>
              <a:ext cx="1807064" cy="302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8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0199184-4A30-4B6A-939E-33C888385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00" b="53102"/>
          <a:stretch/>
        </p:blipFill>
        <p:spPr>
          <a:xfrm>
            <a:off x="6141666" y="5529499"/>
            <a:ext cx="4894034" cy="841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57B84-04A8-4C8D-AD9D-18C58E07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 —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AD5A-B990-4DE3-9A1C-91933B0C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Variational Free Energy </a:t>
            </a:r>
          </a:p>
          <a:p>
            <a:pPr lvl="1"/>
            <a:r>
              <a:rPr lang="en-US" sz="1600" dirty="0"/>
              <a:t>After statistical average over grafting surface (x-y plane)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6AF30-EA37-407F-962E-65396E0D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E6AFF0-5C4B-4F99-AD17-A32556BA9B28}"/>
              </a:ext>
            </a:extLst>
          </p:cNvPr>
          <p:cNvCxnSpPr>
            <a:cxnSpLocks/>
          </p:cNvCxnSpPr>
          <p:nvPr/>
        </p:nvCxnSpPr>
        <p:spPr>
          <a:xfrm>
            <a:off x="2124979" y="3942239"/>
            <a:ext cx="0" cy="565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13B445-C222-46C3-AB97-10675D936DF6}"/>
              </a:ext>
            </a:extLst>
          </p:cNvPr>
          <p:cNvSpPr txBox="1"/>
          <p:nvPr/>
        </p:nvSpPr>
        <p:spPr>
          <a:xfrm>
            <a:off x="2192806" y="4047014"/>
            <a:ext cx="261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6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ADA4-F58E-449B-B2FE-36104A5C4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71" b="30015"/>
          <a:stretch/>
        </p:blipFill>
        <p:spPr>
          <a:xfrm>
            <a:off x="1007104" y="5121581"/>
            <a:ext cx="4985367" cy="75824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E8095FD-2E20-4F17-82CE-6743659A82A7}"/>
              </a:ext>
            </a:extLst>
          </p:cNvPr>
          <p:cNvGrpSpPr/>
          <p:nvPr/>
        </p:nvGrpSpPr>
        <p:grpSpPr>
          <a:xfrm>
            <a:off x="9298188" y="2258850"/>
            <a:ext cx="2893812" cy="1360305"/>
            <a:chOff x="9298188" y="2067191"/>
            <a:chExt cx="2893812" cy="13603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5898A9-7151-4DE1-9476-2A43A30FAC49}"/>
                </a:ext>
              </a:extLst>
            </p:cNvPr>
            <p:cNvGrpSpPr/>
            <p:nvPr/>
          </p:nvGrpSpPr>
          <p:grpSpPr>
            <a:xfrm>
              <a:off x="9481296" y="2215868"/>
              <a:ext cx="2553417" cy="1076720"/>
              <a:chOff x="9390933" y="2660314"/>
              <a:chExt cx="2553417" cy="107672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208953F-AAFE-43D7-8B59-E9BC7314E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5795" y="3405217"/>
                <a:ext cx="1827467" cy="331817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E4D2280-E14B-4D2D-89BB-9FF802816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0458" y="3030527"/>
                <a:ext cx="2340667" cy="32747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1A07A90-18F9-446A-8BB9-B8C5AFB1A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0933" y="2660314"/>
                <a:ext cx="2553417" cy="307978"/>
              </a:xfrm>
              <a:prstGeom prst="rect">
                <a:avLst/>
              </a:prstGeom>
            </p:spPr>
          </p:pic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DAB473-B450-4CF1-ACFC-1BCCDB17FC94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2067191"/>
              <a:ext cx="0" cy="136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B521C9-A925-41F7-935A-BE5AB30A8D0E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3427496"/>
              <a:ext cx="2893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391F4B-4DCA-42BC-AF03-EDE6498C1F83}"/>
              </a:ext>
            </a:extLst>
          </p:cNvPr>
          <p:cNvSpPr txBox="1"/>
          <p:nvPr/>
        </p:nvSpPr>
        <p:spPr>
          <a:xfrm>
            <a:off x="914400" y="4644387"/>
            <a:ext cx="2613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SCF Equations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74980F-B0C0-48CC-B683-10472779C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657"/>
          <a:stretch/>
        </p:blipFill>
        <p:spPr>
          <a:xfrm>
            <a:off x="6096000" y="4884970"/>
            <a:ext cx="4894034" cy="7582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C31D79-86B4-4EEC-A548-58FEC2319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78" b="15640"/>
          <a:stretch/>
        </p:blipFill>
        <p:spPr>
          <a:xfrm>
            <a:off x="1007103" y="6016559"/>
            <a:ext cx="4985367" cy="4626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ACB0B6-480E-472F-A376-BE697C480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015" y="1801367"/>
            <a:ext cx="8210358" cy="21859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463A7C-1C4A-7789-02B6-E0E7FC0985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8989" y="6427848"/>
            <a:ext cx="1604086" cy="32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 —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E585-0324-41EA-B6F5-8D75606D7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SCF Equations, cont.</a:t>
            </a:r>
            <a:endParaRPr lang="en-US" sz="1200" b="1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Mean-field Poisson-Boltzmann Equation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Modified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C319F-5FE6-4A46-90CC-AC711999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662" y="2064533"/>
            <a:ext cx="4291763" cy="864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760"/>
          <a:stretch/>
        </p:blipFill>
        <p:spPr>
          <a:xfrm>
            <a:off x="2045044" y="3604701"/>
            <a:ext cx="5214933" cy="655776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D153ABA-36EC-42FF-96ED-FA28A830124B}"/>
              </a:ext>
            </a:extLst>
          </p:cNvPr>
          <p:cNvGrpSpPr/>
          <p:nvPr/>
        </p:nvGrpSpPr>
        <p:grpSpPr>
          <a:xfrm>
            <a:off x="8113238" y="3363374"/>
            <a:ext cx="2877348" cy="3075822"/>
            <a:chOff x="7953218" y="3429000"/>
            <a:chExt cx="2877348" cy="30758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ADE2E5-FDA5-4149-A4FB-E976808CA5EB}"/>
                </a:ext>
              </a:extLst>
            </p:cNvPr>
            <p:cNvSpPr/>
            <p:nvPr/>
          </p:nvSpPr>
          <p:spPr>
            <a:xfrm rot="13552079">
              <a:off x="8649095" y="3451492"/>
              <a:ext cx="915778" cy="870793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3161390 w 3594580"/>
                <a:gd name="connsiteY9" fmla="*/ 1530302 h 3533243"/>
                <a:gd name="connsiteX10" fmla="*/ 2669729 w 3594580"/>
                <a:gd name="connsiteY10" fmla="*/ 2200221 h 3533243"/>
                <a:gd name="connsiteX11" fmla="*/ 3552329 w 3594580"/>
                <a:gd name="connsiteY11" fmla="*/ 2235090 h 3533243"/>
                <a:gd name="connsiteX12" fmla="*/ 3434269 w 3594580"/>
                <a:gd name="connsiteY12" fmla="*/ 2882441 h 3533243"/>
                <a:gd name="connsiteX13" fmla="*/ 2832875 w 3594580"/>
                <a:gd name="connsiteY13" fmla="*/ 2575668 h 3533243"/>
                <a:gd name="connsiteX14" fmla="*/ 2485318 w 3594580"/>
                <a:gd name="connsiteY14" fmla="*/ 2707269 h 3533243"/>
                <a:gd name="connsiteX15" fmla="*/ 2293777 w 3594580"/>
                <a:gd name="connsiteY15" fmla="*/ 2875073 h 3533243"/>
                <a:gd name="connsiteX16" fmla="*/ 3394396 w 3594580"/>
                <a:gd name="connsiteY16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3161390 w 3594580"/>
                <a:gd name="connsiteY8" fmla="*/ 1530302 h 3533243"/>
                <a:gd name="connsiteX9" fmla="*/ 2669729 w 3594580"/>
                <a:gd name="connsiteY9" fmla="*/ 2200221 h 3533243"/>
                <a:gd name="connsiteX10" fmla="*/ 3552329 w 3594580"/>
                <a:gd name="connsiteY10" fmla="*/ 2235090 h 3533243"/>
                <a:gd name="connsiteX11" fmla="*/ 3434269 w 3594580"/>
                <a:gd name="connsiteY11" fmla="*/ 2882441 h 3533243"/>
                <a:gd name="connsiteX12" fmla="*/ 2832875 w 3594580"/>
                <a:gd name="connsiteY12" fmla="*/ 2575668 h 3533243"/>
                <a:gd name="connsiteX13" fmla="*/ 2485318 w 3594580"/>
                <a:gd name="connsiteY13" fmla="*/ 2707269 h 3533243"/>
                <a:gd name="connsiteX14" fmla="*/ 2293777 w 3594580"/>
                <a:gd name="connsiteY14" fmla="*/ 2875073 h 3533243"/>
                <a:gd name="connsiteX15" fmla="*/ 3394396 w 3594580"/>
                <a:gd name="connsiteY15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3161390 w 3594580"/>
                <a:gd name="connsiteY7" fmla="*/ 1530302 h 3533243"/>
                <a:gd name="connsiteX8" fmla="*/ 2669729 w 3594580"/>
                <a:gd name="connsiteY8" fmla="*/ 2200221 h 3533243"/>
                <a:gd name="connsiteX9" fmla="*/ 3552329 w 3594580"/>
                <a:gd name="connsiteY9" fmla="*/ 2235090 h 3533243"/>
                <a:gd name="connsiteX10" fmla="*/ 3434269 w 3594580"/>
                <a:gd name="connsiteY10" fmla="*/ 2882441 h 3533243"/>
                <a:gd name="connsiteX11" fmla="*/ 2832875 w 3594580"/>
                <a:gd name="connsiteY11" fmla="*/ 2575668 h 3533243"/>
                <a:gd name="connsiteX12" fmla="*/ 2485318 w 3594580"/>
                <a:gd name="connsiteY12" fmla="*/ 2707269 h 3533243"/>
                <a:gd name="connsiteX13" fmla="*/ 2293777 w 3594580"/>
                <a:gd name="connsiteY13" fmla="*/ 2875073 h 3533243"/>
                <a:gd name="connsiteX14" fmla="*/ 3394396 w 3594580"/>
                <a:gd name="connsiteY14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3161390 w 3594580"/>
                <a:gd name="connsiteY6" fmla="*/ 1530302 h 3533243"/>
                <a:gd name="connsiteX7" fmla="*/ 2669729 w 3594580"/>
                <a:gd name="connsiteY7" fmla="*/ 2200221 h 3533243"/>
                <a:gd name="connsiteX8" fmla="*/ 3552329 w 3594580"/>
                <a:gd name="connsiteY8" fmla="*/ 2235090 h 3533243"/>
                <a:gd name="connsiteX9" fmla="*/ 3434269 w 3594580"/>
                <a:gd name="connsiteY9" fmla="*/ 2882441 h 3533243"/>
                <a:gd name="connsiteX10" fmla="*/ 2832875 w 3594580"/>
                <a:gd name="connsiteY10" fmla="*/ 2575668 h 3533243"/>
                <a:gd name="connsiteX11" fmla="*/ 2485318 w 3594580"/>
                <a:gd name="connsiteY11" fmla="*/ 2707269 h 3533243"/>
                <a:gd name="connsiteX12" fmla="*/ 2293777 w 3594580"/>
                <a:gd name="connsiteY12" fmla="*/ 2875073 h 3533243"/>
                <a:gd name="connsiteX13" fmla="*/ 3394396 w 3594580"/>
                <a:gd name="connsiteY13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3161390 w 3594580"/>
                <a:gd name="connsiteY5" fmla="*/ 1530302 h 3533243"/>
                <a:gd name="connsiteX6" fmla="*/ 2669729 w 3594580"/>
                <a:gd name="connsiteY6" fmla="*/ 2200221 h 3533243"/>
                <a:gd name="connsiteX7" fmla="*/ 3552329 w 3594580"/>
                <a:gd name="connsiteY7" fmla="*/ 2235090 h 3533243"/>
                <a:gd name="connsiteX8" fmla="*/ 3434269 w 3594580"/>
                <a:gd name="connsiteY8" fmla="*/ 2882441 h 3533243"/>
                <a:gd name="connsiteX9" fmla="*/ 2832875 w 3594580"/>
                <a:gd name="connsiteY9" fmla="*/ 2575668 h 3533243"/>
                <a:gd name="connsiteX10" fmla="*/ 2485318 w 3594580"/>
                <a:gd name="connsiteY10" fmla="*/ 2707269 h 3533243"/>
                <a:gd name="connsiteX11" fmla="*/ 2293777 w 3594580"/>
                <a:gd name="connsiteY11" fmla="*/ 2875073 h 3533243"/>
                <a:gd name="connsiteX12" fmla="*/ 3394396 w 3594580"/>
                <a:gd name="connsiteY12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3161390 w 3594580"/>
                <a:gd name="connsiteY4" fmla="*/ 1530302 h 3533243"/>
                <a:gd name="connsiteX5" fmla="*/ 2669729 w 3594580"/>
                <a:gd name="connsiteY5" fmla="*/ 2200221 h 3533243"/>
                <a:gd name="connsiteX6" fmla="*/ 3552329 w 3594580"/>
                <a:gd name="connsiteY6" fmla="*/ 2235090 h 3533243"/>
                <a:gd name="connsiteX7" fmla="*/ 3434269 w 3594580"/>
                <a:gd name="connsiteY7" fmla="*/ 2882441 h 3533243"/>
                <a:gd name="connsiteX8" fmla="*/ 2832875 w 3594580"/>
                <a:gd name="connsiteY8" fmla="*/ 2575668 h 3533243"/>
                <a:gd name="connsiteX9" fmla="*/ 2485318 w 3594580"/>
                <a:gd name="connsiteY9" fmla="*/ 2707269 h 3533243"/>
                <a:gd name="connsiteX10" fmla="*/ 2293777 w 3594580"/>
                <a:gd name="connsiteY10" fmla="*/ 2875073 h 3533243"/>
                <a:gd name="connsiteX11" fmla="*/ 3394396 w 3594580"/>
                <a:gd name="connsiteY11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3161390 w 3594580"/>
                <a:gd name="connsiteY3" fmla="*/ 1530302 h 3533243"/>
                <a:gd name="connsiteX4" fmla="*/ 2669729 w 3594580"/>
                <a:gd name="connsiteY4" fmla="*/ 2200221 h 3533243"/>
                <a:gd name="connsiteX5" fmla="*/ 3552329 w 3594580"/>
                <a:gd name="connsiteY5" fmla="*/ 2235090 h 3533243"/>
                <a:gd name="connsiteX6" fmla="*/ 3434269 w 3594580"/>
                <a:gd name="connsiteY6" fmla="*/ 2882441 h 3533243"/>
                <a:gd name="connsiteX7" fmla="*/ 2832875 w 3594580"/>
                <a:gd name="connsiteY7" fmla="*/ 2575668 h 3533243"/>
                <a:gd name="connsiteX8" fmla="*/ 2485318 w 3594580"/>
                <a:gd name="connsiteY8" fmla="*/ 2707269 h 3533243"/>
                <a:gd name="connsiteX9" fmla="*/ 2293777 w 3594580"/>
                <a:gd name="connsiteY9" fmla="*/ 2875073 h 3533243"/>
                <a:gd name="connsiteX10" fmla="*/ 3394396 w 3594580"/>
                <a:gd name="connsiteY10" fmla="*/ 3516974 h 3533243"/>
                <a:gd name="connsiteX0" fmla="*/ 0 w 3594580"/>
                <a:gd name="connsiteY0" fmla="*/ 0 h 3378667"/>
                <a:gd name="connsiteX1" fmla="*/ 1084081 w 3594580"/>
                <a:gd name="connsiteY1" fmla="*/ 381101 h 3378667"/>
                <a:gd name="connsiteX2" fmla="*/ 3161390 w 3594580"/>
                <a:gd name="connsiteY2" fmla="*/ 1375726 h 3378667"/>
                <a:gd name="connsiteX3" fmla="*/ 2669729 w 3594580"/>
                <a:gd name="connsiteY3" fmla="*/ 2045645 h 3378667"/>
                <a:gd name="connsiteX4" fmla="*/ 3552329 w 3594580"/>
                <a:gd name="connsiteY4" fmla="*/ 2080514 h 3378667"/>
                <a:gd name="connsiteX5" fmla="*/ 3434269 w 3594580"/>
                <a:gd name="connsiteY5" fmla="*/ 2727865 h 3378667"/>
                <a:gd name="connsiteX6" fmla="*/ 2832875 w 3594580"/>
                <a:gd name="connsiteY6" fmla="*/ 2421092 h 3378667"/>
                <a:gd name="connsiteX7" fmla="*/ 2485318 w 3594580"/>
                <a:gd name="connsiteY7" fmla="*/ 2552693 h 3378667"/>
                <a:gd name="connsiteX8" fmla="*/ 2293777 w 3594580"/>
                <a:gd name="connsiteY8" fmla="*/ 2720497 h 3378667"/>
                <a:gd name="connsiteX9" fmla="*/ 3394396 w 3594580"/>
                <a:gd name="connsiteY9" fmla="*/ 3362398 h 3378667"/>
                <a:gd name="connsiteX0" fmla="*/ 0 w 3594580"/>
                <a:gd name="connsiteY0" fmla="*/ 0 h 3378667"/>
                <a:gd name="connsiteX1" fmla="*/ 3161390 w 3594580"/>
                <a:gd name="connsiteY1" fmla="*/ 1375726 h 3378667"/>
                <a:gd name="connsiteX2" fmla="*/ 2669729 w 3594580"/>
                <a:gd name="connsiteY2" fmla="*/ 2045645 h 3378667"/>
                <a:gd name="connsiteX3" fmla="*/ 3552329 w 3594580"/>
                <a:gd name="connsiteY3" fmla="*/ 2080514 h 3378667"/>
                <a:gd name="connsiteX4" fmla="*/ 3434269 w 3594580"/>
                <a:gd name="connsiteY4" fmla="*/ 2727865 h 3378667"/>
                <a:gd name="connsiteX5" fmla="*/ 2832875 w 3594580"/>
                <a:gd name="connsiteY5" fmla="*/ 2421092 h 3378667"/>
                <a:gd name="connsiteX6" fmla="*/ 2485318 w 3594580"/>
                <a:gd name="connsiteY6" fmla="*/ 2552693 h 3378667"/>
                <a:gd name="connsiteX7" fmla="*/ 2293777 w 3594580"/>
                <a:gd name="connsiteY7" fmla="*/ 2720497 h 3378667"/>
                <a:gd name="connsiteX8" fmla="*/ 3394396 w 3594580"/>
                <a:gd name="connsiteY8" fmla="*/ 3362398 h 3378667"/>
                <a:gd name="connsiteX0" fmla="*/ 1011016 w 1444206"/>
                <a:gd name="connsiteY0" fmla="*/ 0 h 2002941"/>
                <a:gd name="connsiteX1" fmla="*/ 519355 w 1444206"/>
                <a:gd name="connsiteY1" fmla="*/ 669919 h 2002941"/>
                <a:gd name="connsiteX2" fmla="*/ 1401955 w 1444206"/>
                <a:gd name="connsiteY2" fmla="*/ 704788 h 2002941"/>
                <a:gd name="connsiteX3" fmla="*/ 1283895 w 1444206"/>
                <a:gd name="connsiteY3" fmla="*/ 1352139 h 2002941"/>
                <a:gd name="connsiteX4" fmla="*/ 682501 w 1444206"/>
                <a:gd name="connsiteY4" fmla="*/ 1045366 h 2002941"/>
                <a:gd name="connsiteX5" fmla="*/ 334944 w 1444206"/>
                <a:gd name="connsiteY5" fmla="*/ 1176967 h 2002941"/>
                <a:gd name="connsiteX6" fmla="*/ 143403 w 1444206"/>
                <a:gd name="connsiteY6" fmla="*/ 1344771 h 2002941"/>
                <a:gd name="connsiteX7" fmla="*/ 1244022 w 1444206"/>
                <a:gd name="connsiteY7" fmla="*/ 1986672 h 2002941"/>
                <a:gd name="connsiteX0" fmla="*/ 519355 w 1444206"/>
                <a:gd name="connsiteY0" fmla="*/ 40241 h 1373263"/>
                <a:gd name="connsiteX1" fmla="*/ 1401955 w 1444206"/>
                <a:gd name="connsiteY1" fmla="*/ 75110 h 1373263"/>
                <a:gd name="connsiteX2" fmla="*/ 1283895 w 1444206"/>
                <a:gd name="connsiteY2" fmla="*/ 722461 h 1373263"/>
                <a:gd name="connsiteX3" fmla="*/ 682501 w 1444206"/>
                <a:gd name="connsiteY3" fmla="*/ 415688 h 1373263"/>
                <a:gd name="connsiteX4" fmla="*/ 334944 w 1444206"/>
                <a:gd name="connsiteY4" fmla="*/ 547289 h 1373263"/>
                <a:gd name="connsiteX5" fmla="*/ 143403 w 1444206"/>
                <a:gd name="connsiteY5" fmla="*/ 715093 h 1373263"/>
                <a:gd name="connsiteX6" fmla="*/ 1244022 w 1444206"/>
                <a:gd name="connsiteY6" fmla="*/ 1356994 h 137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4206" h="1373263">
                  <a:moveTo>
                    <a:pt x="519355" y="40241"/>
                  </a:moveTo>
                  <a:cubicBezTo>
                    <a:pt x="584511" y="157706"/>
                    <a:pt x="1263943" y="-127733"/>
                    <a:pt x="1401955" y="75110"/>
                  </a:cubicBezTo>
                  <a:cubicBezTo>
                    <a:pt x="1539967" y="277953"/>
                    <a:pt x="1296800" y="513354"/>
                    <a:pt x="1283895" y="722461"/>
                  </a:cubicBezTo>
                  <a:cubicBezTo>
                    <a:pt x="1270990" y="931568"/>
                    <a:pt x="840659" y="444883"/>
                    <a:pt x="682501" y="415688"/>
                  </a:cubicBezTo>
                  <a:cubicBezTo>
                    <a:pt x="524343" y="386493"/>
                    <a:pt x="424794" y="497388"/>
                    <a:pt x="334944" y="547289"/>
                  </a:cubicBezTo>
                  <a:cubicBezTo>
                    <a:pt x="245094" y="597190"/>
                    <a:pt x="433689" y="717996"/>
                    <a:pt x="143403" y="715093"/>
                  </a:cubicBezTo>
                  <a:cubicBezTo>
                    <a:pt x="-364569" y="645027"/>
                    <a:pt x="590095" y="1500547"/>
                    <a:pt x="1244022" y="1356994"/>
                  </a:cubicBezTo>
                </a:path>
              </a:pathLst>
            </a:cu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90BC287-BD90-4196-B75F-4A17D08B920A}"/>
                </a:ext>
              </a:extLst>
            </p:cNvPr>
            <p:cNvSpPr/>
            <p:nvPr/>
          </p:nvSpPr>
          <p:spPr>
            <a:xfrm rot="13552079">
              <a:off x="8319830" y="4111431"/>
              <a:ext cx="541304" cy="79685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0 h 2045645"/>
                <a:gd name="connsiteX1" fmla="*/ 1084081 w 3161602"/>
                <a:gd name="connsiteY1" fmla="*/ 381101 h 2045645"/>
                <a:gd name="connsiteX2" fmla="*/ 2330381 w 3161602"/>
                <a:gd name="connsiteY2" fmla="*/ 258549 h 2045645"/>
                <a:gd name="connsiteX3" fmla="*/ 1763238 w 3161602"/>
                <a:gd name="connsiteY3" fmla="*/ 706525 h 2045645"/>
                <a:gd name="connsiteX4" fmla="*/ 1123585 w 3161602"/>
                <a:gd name="connsiteY4" fmla="*/ 1140595 h 2045645"/>
                <a:gd name="connsiteX5" fmla="*/ 897163 w 3161602"/>
                <a:gd name="connsiteY5" fmla="*/ 1645694 h 2045645"/>
                <a:gd name="connsiteX6" fmla="*/ 2081527 w 3161602"/>
                <a:gd name="connsiteY6" fmla="*/ 1602150 h 2045645"/>
                <a:gd name="connsiteX7" fmla="*/ 2307951 w 3161602"/>
                <a:gd name="connsiteY7" fmla="*/ 966424 h 2045645"/>
                <a:gd name="connsiteX8" fmla="*/ 2725962 w 3161602"/>
                <a:gd name="connsiteY8" fmla="*/ 870629 h 2045645"/>
                <a:gd name="connsiteX9" fmla="*/ 3161390 w 3161602"/>
                <a:gd name="connsiteY9" fmla="*/ 1375726 h 2045645"/>
                <a:gd name="connsiteX10" fmla="*/ 2669729 w 3161602"/>
                <a:gd name="connsiteY10" fmla="*/ 2045645 h 2045645"/>
                <a:gd name="connsiteX0" fmla="*/ 0 w 3161602"/>
                <a:gd name="connsiteY0" fmla="*/ 0 h 2045645"/>
                <a:gd name="connsiteX1" fmla="*/ 2330381 w 3161602"/>
                <a:gd name="connsiteY1" fmla="*/ 258549 h 2045645"/>
                <a:gd name="connsiteX2" fmla="*/ 1763238 w 3161602"/>
                <a:gd name="connsiteY2" fmla="*/ 706525 h 2045645"/>
                <a:gd name="connsiteX3" fmla="*/ 1123585 w 3161602"/>
                <a:gd name="connsiteY3" fmla="*/ 1140595 h 2045645"/>
                <a:gd name="connsiteX4" fmla="*/ 897163 w 3161602"/>
                <a:gd name="connsiteY4" fmla="*/ 1645694 h 2045645"/>
                <a:gd name="connsiteX5" fmla="*/ 2081527 w 3161602"/>
                <a:gd name="connsiteY5" fmla="*/ 1602150 h 2045645"/>
                <a:gd name="connsiteX6" fmla="*/ 2307951 w 3161602"/>
                <a:gd name="connsiteY6" fmla="*/ 966424 h 2045645"/>
                <a:gd name="connsiteX7" fmla="*/ 2725962 w 3161602"/>
                <a:gd name="connsiteY7" fmla="*/ 870629 h 2045645"/>
                <a:gd name="connsiteX8" fmla="*/ 3161390 w 3161602"/>
                <a:gd name="connsiteY8" fmla="*/ 1375726 h 2045645"/>
                <a:gd name="connsiteX9" fmla="*/ 2669729 w 3161602"/>
                <a:gd name="connsiteY9" fmla="*/ 2045645 h 2045645"/>
                <a:gd name="connsiteX0" fmla="*/ 1436366 w 2267587"/>
                <a:gd name="connsiteY0" fmla="*/ 0 h 1787096"/>
                <a:gd name="connsiteX1" fmla="*/ 869223 w 2267587"/>
                <a:gd name="connsiteY1" fmla="*/ 447976 h 1787096"/>
                <a:gd name="connsiteX2" fmla="*/ 229570 w 2267587"/>
                <a:gd name="connsiteY2" fmla="*/ 882046 h 1787096"/>
                <a:gd name="connsiteX3" fmla="*/ 3148 w 2267587"/>
                <a:gd name="connsiteY3" fmla="*/ 1387145 h 1787096"/>
                <a:gd name="connsiteX4" fmla="*/ 1187512 w 2267587"/>
                <a:gd name="connsiteY4" fmla="*/ 1343601 h 1787096"/>
                <a:gd name="connsiteX5" fmla="*/ 1413936 w 2267587"/>
                <a:gd name="connsiteY5" fmla="*/ 707875 h 1787096"/>
                <a:gd name="connsiteX6" fmla="*/ 1831947 w 2267587"/>
                <a:gd name="connsiteY6" fmla="*/ 612080 h 1787096"/>
                <a:gd name="connsiteX7" fmla="*/ 2267375 w 2267587"/>
                <a:gd name="connsiteY7" fmla="*/ 1117177 h 1787096"/>
                <a:gd name="connsiteX8" fmla="*/ 1775714 w 2267587"/>
                <a:gd name="connsiteY8" fmla="*/ 1787096 h 1787096"/>
                <a:gd name="connsiteX0" fmla="*/ 869222 w 2267586"/>
                <a:gd name="connsiteY0" fmla="*/ 0 h 1339120"/>
                <a:gd name="connsiteX1" fmla="*/ 229569 w 2267586"/>
                <a:gd name="connsiteY1" fmla="*/ 434070 h 1339120"/>
                <a:gd name="connsiteX2" fmla="*/ 3147 w 2267586"/>
                <a:gd name="connsiteY2" fmla="*/ 939169 h 1339120"/>
                <a:gd name="connsiteX3" fmla="*/ 1187511 w 2267586"/>
                <a:gd name="connsiteY3" fmla="*/ 895625 h 1339120"/>
                <a:gd name="connsiteX4" fmla="*/ 1413935 w 2267586"/>
                <a:gd name="connsiteY4" fmla="*/ 259899 h 1339120"/>
                <a:gd name="connsiteX5" fmla="*/ 1831946 w 2267586"/>
                <a:gd name="connsiteY5" fmla="*/ 164104 h 1339120"/>
                <a:gd name="connsiteX6" fmla="*/ 2267374 w 2267586"/>
                <a:gd name="connsiteY6" fmla="*/ 669201 h 1339120"/>
                <a:gd name="connsiteX7" fmla="*/ 1775713 w 2267586"/>
                <a:gd name="connsiteY7" fmla="*/ 1339120 h 1339120"/>
                <a:gd name="connsiteX0" fmla="*/ 229569 w 2267586"/>
                <a:gd name="connsiteY0" fmla="*/ 351617 h 1256667"/>
                <a:gd name="connsiteX1" fmla="*/ 3147 w 2267586"/>
                <a:gd name="connsiteY1" fmla="*/ 856716 h 1256667"/>
                <a:gd name="connsiteX2" fmla="*/ 1187511 w 2267586"/>
                <a:gd name="connsiteY2" fmla="*/ 813172 h 1256667"/>
                <a:gd name="connsiteX3" fmla="*/ 1413935 w 2267586"/>
                <a:gd name="connsiteY3" fmla="*/ 177446 h 1256667"/>
                <a:gd name="connsiteX4" fmla="*/ 1831946 w 2267586"/>
                <a:gd name="connsiteY4" fmla="*/ 81651 h 1256667"/>
                <a:gd name="connsiteX5" fmla="*/ 2267374 w 2267586"/>
                <a:gd name="connsiteY5" fmla="*/ 586748 h 1256667"/>
                <a:gd name="connsiteX6" fmla="*/ 1775713 w 2267586"/>
                <a:gd name="connsiteY6" fmla="*/ 1256667 h 1256667"/>
                <a:gd name="connsiteX0" fmla="*/ 3147 w 2267586"/>
                <a:gd name="connsiteY0" fmla="*/ 856716 h 1256667"/>
                <a:gd name="connsiteX1" fmla="*/ 1187511 w 2267586"/>
                <a:gd name="connsiteY1" fmla="*/ 813172 h 1256667"/>
                <a:gd name="connsiteX2" fmla="*/ 1413935 w 2267586"/>
                <a:gd name="connsiteY2" fmla="*/ 177446 h 1256667"/>
                <a:gd name="connsiteX3" fmla="*/ 1831946 w 2267586"/>
                <a:gd name="connsiteY3" fmla="*/ 81651 h 1256667"/>
                <a:gd name="connsiteX4" fmla="*/ 2267374 w 2267586"/>
                <a:gd name="connsiteY4" fmla="*/ 586748 h 1256667"/>
                <a:gd name="connsiteX5" fmla="*/ 1775713 w 2267586"/>
                <a:gd name="connsiteY5" fmla="*/ 1256667 h 1256667"/>
                <a:gd name="connsiteX0" fmla="*/ 0 w 1080075"/>
                <a:gd name="connsiteY0" fmla="*/ 813172 h 1256667"/>
                <a:gd name="connsiteX1" fmla="*/ 226424 w 1080075"/>
                <a:gd name="connsiteY1" fmla="*/ 177446 h 1256667"/>
                <a:gd name="connsiteX2" fmla="*/ 644435 w 1080075"/>
                <a:gd name="connsiteY2" fmla="*/ 81651 h 1256667"/>
                <a:gd name="connsiteX3" fmla="*/ 1079863 w 1080075"/>
                <a:gd name="connsiteY3" fmla="*/ 586748 h 1256667"/>
                <a:gd name="connsiteX4" fmla="*/ 588202 w 1080075"/>
                <a:gd name="connsiteY4" fmla="*/ 1256667 h 1256667"/>
                <a:gd name="connsiteX0" fmla="*/ 0 w 853651"/>
                <a:gd name="connsiteY0" fmla="*/ 177446 h 1256667"/>
                <a:gd name="connsiteX1" fmla="*/ 418011 w 853651"/>
                <a:gd name="connsiteY1" fmla="*/ 81651 h 1256667"/>
                <a:gd name="connsiteX2" fmla="*/ 853439 w 853651"/>
                <a:gd name="connsiteY2" fmla="*/ 586748 h 1256667"/>
                <a:gd name="connsiteX3" fmla="*/ 361778 w 853651"/>
                <a:gd name="connsiteY3" fmla="*/ 1256667 h 125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651" h="1256667">
                  <a:moveTo>
                    <a:pt x="0" y="177446"/>
                  </a:moveTo>
                  <a:cubicBezTo>
                    <a:pt x="192166" y="-99588"/>
                    <a:pt x="275771" y="13434"/>
                    <a:pt x="418011" y="81651"/>
                  </a:cubicBezTo>
                  <a:cubicBezTo>
                    <a:pt x="560251" y="149868"/>
                    <a:pt x="862811" y="390912"/>
                    <a:pt x="853439" y="586748"/>
                  </a:cubicBezTo>
                  <a:cubicBezTo>
                    <a:pt x="844067" y="782584"/>
                    <a:pt x="296622" y="1139202"/>
                    <a:pt x="361778" y="1256667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FDC2A0C-7387-4E13-8B18-97865E912046}"/>
                </a:ext>
              </a:extLst>
            </p:cNvPr>
            <p:cNvSpPr/>
            <p:nvPr/>
          </p:nvSpPr>
          <p:spPr>
            <a:xfrm rot="13552079">
              <a:off x="8457900" y="4687392"/>
              <a:ext cx="910830" cy="100186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190065 w 1436402"/>
                <a:gd name="connsiteY0" fmla="*/ 535677 h 1993098"/>
                <a:gd name="connsiteX1" fmla="*/ 843285 w 1436402"/>
                <a:gd name="connsiteY1" fmla="*/ 26978 h 1993098"/>
                <a:gd name="connsiteX2" fmla="*/ 1436365 w 1436402"/>
                <a:gd name="connsiteY2" fmla="*/ 413125 h 1993098"/>
                <a:gd name="connsiteX3" fmla="*/ 869222 w 1436402"/>
                <a:gd name="connsiteY3" fmla="*/ 861101 h 1993098"/>
                <a:gd name="connsiteX4" fmla="*/ 229569 w 1436402"/>
                <a:gd name="connsiteY4" fmla="*/ 1295171 h 1993098"/>
                <a:gd name="connsiteX5" fmla="*/ 3147 w 1436402"/>
                <a:gd name="connsiteY5" fmla="*/ 1800270 h 1993098"/>
                <a:gd name="connsiteX6" fmla="*/ 1187511 w 1436402"/>
                <a:gd name="connsiteY6" fmla="*/ 1756726 h 1993098"/>
                <a:gd name="connsiteX7" fmla="*/ 1413935 w 1436402"/>
                <a:gd name="connsiteY7" fmla="*/ 1121000 h 1993098"/>
                <a:gd name="connsiteX0" fmla="*/ 843285 w 1436402"/>
                <a:gd name="connsiteY0" fmla="*/ 0 h 1966120"/>
                <a:gd name="connsiteX1" fmla="*/ 1436365 w 1436402"/>
                <a:gd name="connsiteY1" fmla="*/ 386147 h 1966120"/>
                <a:gd name="connsiteX2" fmla="*/ 869222 w 1436402"/>
                <a:gd name="connsiteY2" fmla="*/ 834123 h 1966120"/>
                <a:gd name="connsiteX3" fmla="*/ 229569 w 1436402"/>
                <a:gd name="connsiteY3" fmla="*/ 1268193 h 1966120"/>
                <a:gd name="connsiteX4" fmla="*/ 3147 w 1436402"/>
                <a:gd name="connsiteY4" fmla="*/ 1773292 h 1966120"/>
                <a:gd name="connsiteX5" fmla="*/ 1187511 w 1436402"/>
                <a:gd name="connsiteY5" fmla="*/ 1729748 h 1966120"/>
                <a:gd name="connsiteX6" fmla="*/ 1413935 w 1436402"/>
                <a:gd name="connsiteY6" fmla="*/ 1094022 h 1966120"/>
                <a:gd name="connsiteX0" fmla="*/ 1436365 w 1436402"/>
                <a:gd name="connsiteY0" fmla="*/ 0 h 1579973"/>
                <a:gd name="connsiteX1" fmla="*/ 869222 w 1436402"/>
                <a:gd name="connsiteY1" fmla="*/ 447976 h 1579973"/>
                <a:gd name="connsiteX2" fmla="*/ 229569 w 1436402"/>
                <a:gd name="connsiteY2" fmla="*/ 882046 h 1579973"/>
                <a:gd name="connsiteX3" fmla="*/ 3147 w 1436402"/>
                <a:gd name="connsiteY3" fmla="*/ 1387145 h 1579973"/>
                <a:gd name="connsiteX4" fmla="*/ 1187511 w 1436402"/>
                <a:gd name="connsiteY4" fmla="*/ 1343601 h 1579973"/>
                <a:gd name="connsiteX5" fmla="*/ 1413935 w 1436402"/>
                <a:gd name="connsiteY5" fmla="*/ 707875 h 157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402" h="1579973">
                  <a:moveTo>
                    <a:pt x="1436365" y="0"/>
                  </a:moveTo>
                  <a:cubicBezTo>
                    <a:pt x="1440688" y="139020"/>
                    <a:pt x="1070355" y="300968"/>
                    <a:pt x="869222" y="447976"/>
                  </a:cubicBezTo>
                  <a:cubicBezTo>
                    <a:pt x="668089" y="594984"/>
                    <a:pt x="373915" y="725518"/>
                    <a:pt x="229569" y="882046"/>
                  </a:cubicBezTo>
                  <a:cubicBezTo>
                    <a:pt x="85223" y="1038574"/>
                    <a:pt x="58302" y="1204265"/>
                    <a:pt x="3147" y="1387145"/>
                  </a:cubicBezTo>
                  <a:cubicBezTo>
                    <a:pt x="-63645" y="1788408"/>
                    <a:pt x="952380" y="1456813"/>
                    <a:pt x="1187511" y="1343601"/>
                  </a:cubicBezTo>
                  <a:cubicBezTo>
                    <a:pt x="1422642" y="1230389"/>
                    <a:pt x="1190885" y="984469"/>
                    <a:pt x="1413935" y="707875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A23E25-8106-4FE5-9429-792EFFE2F75A}"/>
                </a:ext>
              </a:extLst>
            </p:cNvPr>
            <p:cNvCxnSpPr>
              <a:cxnSpLocks/>
            </p:cNvCxnSpPr>
            <p:nvPr/>
          </p:nvCxnSpPr>
          <p:spPr>
            <a:xfrm>
              <a:off x="8584798" y="4196784"/>
              <a:ext cx="775160" cy="12931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8F7B87-29CE-47B6-A3E9-ECF73971666E}"/>
                </a:ext>
              </a:extLst>
            </p:cNvPr>
            <p:cNvSpPr txBox="1"/>
            <p:nvPr/>
          </p:nvSpPr>
          <p:spPr>
            <a:xfrm>
              <a:off x="9076773" y="3501049"/>
              <a:ext cx="9005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K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/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02" t="-2174" r="-1802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A54F44-C609-4892-BB60-DA2F4ACA1CA9}"/>
                </a:ext>
              </a:extLst>
            </p:cNvPr>
            <p:cNvSpPr txBox="1"/>
            <p:nvPr/>
          </p:nvSpPr>
          <p:spPr>
            <a:xfrm>
              <a:off x="9096590" y="4895721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6CC66D-E2B8-436B-B998-BA1E4E734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2186" y="4550484"/>
              <a:ext cx="85224" cy="67845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FE23EA-E3B8-49AF-B57B-3DB6589C8C80}"/>
                </a:ext>
              </a:extLst>
            </p:cNvPr>
            <p:cNvSpPr/>
            <p:nvPr/>
          </p:nvSpPr>
          <p:spPr>
            <a:xfrm rot="13552079">
              <a:off x="7980815" y="5545740"/>
              <a:ext cx="1477706" cy="44045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0" fmla="*/ 0 w 2330418"/>
                <a:gd name="connsiteY0" fmla="*/ 154576 h 1800270"/>
                <a:gd name="connsiteX1" fmla="*/ 1084081 w 2330418"/>
                <a:gd name="connsiteY1" fmla="*/ 535677 h 1800270"/>
                <a:gd name="connsiteX2" fmla="*/ 1737301 w 2330418"/>
                <a:gd name="connsiteY2" fmla="*/ 26978 h 1800270"/>
                <a:gd name="connsiteX3" fmla="*/ 2330381 w 2330418"/>
                <a:gd name="connsiteY3" fmla="*/ 413125 h 1800270"/>
                <a:gd name="connsiteX4" fmla="*/ 1763238 w 2330418"/>
                <a:gd name="connsiteY4" fmla="*/ 861101 h 1800270"/>
                <a:gd name="connsiteX5" fmla="*/ 1123585 w 2330418"/>
                <a:gd name="connsiteY5" fmla="*/ 1295171 h 1800270"/>
                <a:gd name="connsiteX6" fmla="*/ 897163 w 2330418"/>
                <a:gd name="connsiteY6" fmla="*/ 1800270 h 1800270"/>
                <a:gd name="connsiteX0" fmla="*/ 0 w 2330418"/>
                <a:gd name="connsiteY0" fmla="*/ 154576 h 1295171"/>
                <a:gd name="connsiteX1" fmla="*/ 1084081 w 2330418"/>
                <a:gd name="connsiteY1" fmla="*/ 535677 h 1295171"/>
                <a:gd name="connsiteX2" fmla="*/ 1737301 w 2330418"/>
                <a:gd name="connsiteY2" fmla="*/ 26978 h 1295171"/>
                <a:gd name="connsiteX3" fmla="*/ 2330381 w 2330418"/>
                <a:gd name="connsiteY3" fmla="*/ 413125 h 1295171"/>
                <a:gd name="connsiteX4" fmla="*/ 1763238 w 2330418"/>
                <a:gd name="connsiteY4" fmla="*/ 861101 h 1295171"/>
                <a:gd name="connsiteX5" fmla="*/ 1123585 w 2330418"/>
                <a:gd name="connsiteY5" fmla="*/ 1295171 h 1295171"/>
                <a:gd name="connsiteX0" fmla="*/ 0 w 2330418"/>
                <a:gd name="connsiteY0" fmla="*/ 154576 h 861102"/>
                <a:gd name="connsiteX1" fmla="*/ 1084081 w 2330418"/>
                <a:gd name="connsiteY1" fmla="*/ 535677 h 861102"/>
                <a:gd name="connsiteX2" fmla="*/ 1737301 w 2330418"/>
                <a:gd name="connsiteY2" fmla="*/ 26978 h 861102"/>
                <a:gd name="connsiteX3" fmla="*/ 2330381 w 2330418"/>
                <a:gd name="connsiteY3" fmla="*/ 413125 h 861102"/>
                <a:gd name="connsiteX4" fmla="*/ 1763238 w 2330418"/>
                <a:gd name="connsiteY4" fmla="*/ 861101 h 861102"/>
                <a:gd name="connsiteX0" fmla="*/ 0 w 2330381"/>
                <a:gd name="connsiteY0" fmla="*/ 154576 h 694614"/>
                <a:gd name="connsiteX1" fmla="*/ 1084081 w 2330381"/>
                <a:gd name="connsiteY1" fmla="*/ 535677 h 694614"/>
                <a:gd name="connsiteX2" fmla="*/ 1737301 w 2330381"/>
                <a:gd name="connsiteY2" fmla="*/ 26978 h 694614"/>
                <a:gd name="connsiteX3" fmla="*/ 2330381 w 2330381"/>
                <a:gd name="connsiteY3" fmla="*/ 413125 h 69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381" h="694614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A820C-02B1-43DA-A9D8-4D4324A0E85A}"/>
                </a:ext>
              </a:extLst>
            </p:cNvPr>
            <p:cNvSpPr/>
            <p:nvPr/>
          </p:nvSpPr>
          <p:spPr>
            <a:xfrm rot="16200000">
              <a:off x="9128933" y="5221065"/>
              <a:ext cx="193625" cy="229452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C58B80-C102-4A33-AA2F-0B64BCB6E7CA}"/>
                </a:ext>
              </a:extLst>
            </p:cNvPr>
            <p:cNvSpPr txBox="1"/>
            <p:nvPr/>
          </p:nvSpPr>
          <p:spPr>
            <a:xfrm>
              <a:off x="8942675" y="5836963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1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4097ED-DBE6-4A16-A1A8-46C15948700D}"/>
                </a:ext>
              </a:extLst>
            </p:cNvPr>
            <p:cNvCxnSpPr>
              <a:cxnSpLocks/>
            </p:cNvCxnSpPr>
            <p:nvPr/>
          </p:nvCxnSpPr>
          <p:spPr>
            <a:xfrm>
              <a:off x="7953218" y="5018433"/>
              <a:ext cx="605855" cy="37371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B792B97-62B8-FB0C-F74D-AD92AA4252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687" b="-1"/>
          <a:stretch/>
        </p:blipFill>
        <p:spPr>
          <a:xfrm>
            <a:off x="1820439" y="4323022"/>
            <a:ext cx="5214933" cy="159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6609-3170-6281-7487-A535B9076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229819-B368-47EA-F19F-F0ADBF5F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A0810F5-F035-E653-C5A8-BCE91E234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74" y="975281"/>
            <a:ext cx="9403852" cy="50153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0233867-2FFA-A394-8BBE-32D5FCA4C136}"/>
              </a:ext>
            </a:extLst>
          </p:cNvPr>
          <p:cNvSpPr txBox="1"/>
          <p:nvPr/>
        </p:nvSpPr>
        <p:spPr>
          <a:xfrm>
            <a:off x="3095626" y="5994332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Macroscopic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41D7A7-57DC-F2A6-91C3-0EDA4C923C63}"/>
              </a:ext>
            </a:extLst>
          </p:cNvPr>
          <p:cNvSpPr txBox="1"/>
          <p:nvPr/>
        </p:nvSpPr>
        <p:spPr>
          <a:xfrm>
            <a:off x="7213476" y="5987018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Microscopic</a:t>
            </a:r>
          </a:p>
        </p:txBody>
      </p:sp>
    </p:spTree>
    <p:extLst>
      <p:ext uri="{BB962C8B-B14F-4D97-AF65-F5344CB8AC3E}">
        <p14:creationId xmlns:p14="http://schemas.microsoft.com/office/powerpoint/2010/main" val="2769135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Aft>
            <a:spcPts val="1200"/>
          </a:spcAft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 algn="l">
          <a:lnSpc>
            <a:spcPct val="150000"/>
          </a:lnSpc>
          <a:buFont typeface="Arial" panose="020B0604020202020204" pitchFamily="34" charset="0"/>
          <a:buChar char="•"/>
          <a:defRPr sz="2000" b="1" dirty="0">
            <a:latin typeface="Lucida Grande" pitchFamily="2" charset="0"/>
            <a:ea typeface="Lucida Grande" pitchFamily="2" charset="0"/>
            <a:cs typeface="Lucida Grande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344</Words>
  <Application>Microsoft Office PowerPoint</Application>
  <PresentationFormat>Widescreen</PresentationFormat>
  <Paragraphs>152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Office Theme</vt:lpstr>
      <vt:lpstr>PowerPoint Presentation</vt:lpstr>
      <vt:lpstr>PowerPoint Presentation</vt:lpstr>
      <vt:lpstr>SCFT Build-up — System</vt:lpstr>
      <vt:lpstr>SCFT Build-up — System</vt:lpstr>
      <vt:lpstr>SCFT Build-up — Equations</vt:lpstr>
      <vt:lpstr>SCFT Build-up — Equations</vt:lpstr>
      <vt:lpstr>SCFT Build-up — Equations</vt:lpstr>
      <vt:lpstr>SCFT Build-up — Equations</vt:lpstr>
      <vt:lpstr>s</vt:lpstr>
      <vt:lpstr>Cooperative Collapse of the Dilute Phase</vt:lpstr>
      <vt:lpstr>Protein Coarse-graining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54</cp:revision>
  <dcterms:created xsi:type="dcterms:W3CDTF">2022-03-28T18:43:16Z</dcterms:created>
  <dcterms:modified xsi:type="dcterms:W3CDTF">2022-08-11T22:01:05Z</dcterms:modified>
</cp:coreProperties>
</file>