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67" r:id="rId7"/>
    <p:sldId id="266" r:id="rId8"/>
    <p:sldId id="265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631059" y="2831212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631059" y="524573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820007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2" y="2911313"/>
            <a:ext cx="3413043" cy="2035775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66626" cy="2077346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67271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65199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5158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87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50586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430123" y="87569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510524" y="260572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405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23</cp:revision>
  <dcterms:created xsi:type="dcterms:W3CDTF">2023-07-26T17:49:20Z</dcterms:created>
  <dcterms:modified xsi:type="dcterms:W3CDTF">2023-08-12T22:23:20Z</dcterms:modified>
</cp:coreProperties>
</file>