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CFB4-8F46-7A24-F14A-3D0D6A4A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5912-C03F-11D9-B378-B3D23A5D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B15F-7E50-EA9A-0257-83AF7E32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649-D3A4-BD6B-0F0E-905316FB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A78B-26E9-56D2-E6BF-33D5D388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7E4F-CA37-5B8A-66B0-C04E27A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660D7-CE06-3B4B-0167-A7EE8CAC8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EDD8-1DBE-FC74-83A5-429D9FFA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6239-DADA-F2CF-4F74-617A4B1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132B-27D0-EDE0-9160-1FFE0BEF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BBDC0-8A02-37F3-FC62-5BA1E077A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FD01-D985-C080-5281-592EC4DD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5C19-02AD-5C86-4AF5-F8A6A7A2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E844-3C4C-ECD9-1534-B760A84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FD5-E445-46EA-1043-5F9DDB1C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580D-0847-81EA-417C-C45D6803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E74-77B6-9C36-1D31-B2348B34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BCB8-E4A6-3492-F2BC-742FA59E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4A45-0975-0DBC-37EA-8AA611A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C51D-344A-EBF2-0E7F-E750ACA5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DE50-C7A5-6270-724E-852D44E1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B865-907E-4F3E-764D-E20761A4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AC90-A66F-8E29-9E62-CF6011E3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CE8A-EB10-2460-50D8-1C8CE03D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6FE8-EE7A-B012-0A4E-C1457C77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6474-F26C-A566-49C7-D6BC924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1850-CC80-01EE-4C5A-27751D30C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E9944-7D1A-19F3-ABEA-94036715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7847C-5C60-C51E-BE8C-979E05F1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A751-D439-8762-768A-497BF81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C5E82-7A9F-DE3A-EC3F-E3CCFACF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2CB-7A01-C136-5B41-F44A2DD1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3471-C844-91E3-E391-E8EDEEE0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A8A4-CE56-AC8D-3694-0B1B7258A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1F12B-BE72-8494-63C4-F7A359B0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16C97-C45B-2CC8-F3A2-FB131ECF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A93CE-70D8-F60E-4F50-E5205598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F365A-B274-AAC1-0F3B-5FCC0DF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957A4-8CD7-CF65-0E64-A1BB30EC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1E29-1088-9F4F-A238-C1073ADB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A4AF9-AAB5-C4C5-2674-DDE7E6BA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FADAB-01EF-DB1F-CEBB-04743420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7FF94-976D-7F85-8071-6BF54853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2693B-4518-D83F-FCF0-1DC605AD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49E51-30A0-8C58-7B82-B0D2A5F3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C9DA-31CB-0C5F-5F66-655E66C7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D5E7-B729-3DEB-FD36-97E1E048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3CD7-54A1-D515-A2C6-D27544DE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B0BE-F83D-C119-5BC0-1B6D75ED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A132C-0FD7-A6E1-AE5F-79307AB2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AF8E-FD17-FE73-FEE3-E5E7DD7A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19C31-D9BE-C34F-A58D-7EA496A0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BB74-DCAB-D053-D941-ED6CA211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63B18-4E70-A2A7-F156-09FE1F8E4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9B3E0-3C94-50C8-EE89-F157A23E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21691-3008-13EF-A85D-58AC48F8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34929-C347-6E5F-E153-8E80463C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7EBB9-9470-3221-FAEA-A6F68894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5601B-DA8F-8F72-76D5-6842D558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CCDA8-1791-8CE1-42E2-F2A98B25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C9D2-1091-A6AF-4E0B-79FF8D79D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AE85-DFE9-49C6-B093-25B8258B6F4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A57C-3011-FD6F-F002-DAEB9509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C3A-9F8B-EDEE-5F06-39F2EE69D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AD47-EAC2-464A-A17C-2D500950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DD9E-4C90-3C17-EEC1-F24E7C048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3850A-746B-CCCF-3255-DF50F54B7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</cp:revision>
  <dcterms:created xsi:type="dcterms:W3CDTF">2022-08-03T05:09:25Z</dcterms:created>
  <dcterms:modified xsi:type="dcterms:W3CDTF">2022-08-03T05:09:25Z</dcterms:modified>
</cp:coreProperties>
</file>