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685545" y="1775236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5638800" y="1717634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64200" y="3793067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768788" y="3518874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F25065-B9B4-AB73-3DA0-DBCE052CE467}"/>
              </a:ext>
            </a:extLst>
          </p:cNvPr>
          <p:cNvSpPr/>
          <p:nvPr/>
        </p:nvSpPr>
        <p:spPr>
          <a:xfrm>
            <a:off x="3867912" y="23317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EDCBB4-D2C2-FD00-8BB8-A7769A514E05}"/>
              </a:ext>
            </a:extLst>
          </p:cNvPr>
          <p:cNvSpPr/>
          <p:nvPr/>
        </p:nvSpPr>
        <p:spPr>
          <a:xfrm>
            <a:off x="4020312" y="24841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23</cp:revision>
  <dcterms:created xsi:type="dcterms:W3CDTF">2022-03-28T18:43:16Z</dcterms:created>
  <dcterms:modified xsi:type="dcterms:W3CDTF">2022-08-03T05:41:23Z</dcterms:modified>
</cp:coreProperties>
</file>