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76" r:id="rId6"/>
    <p:sldId id="279" r:id="rId7"/>
    <p:sldId id="278" r:id="rId8"/>
    <p:sldId id="280" r:id="rId9"/>
    <p:sldId id="282" r:id="rId10"/>
    <p:sldId id="268" r:id="rId11"/>
    <p:sldId id="267" r:id="rId12"/>
    <p:sldId id="266" r:id="rId13"/>
    <p:sldId id="265" r:id="rId14"/>
    <p:sldId id="258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4979049" y="571163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821B0296-1BFC-BA31-217F-99D309F9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854" y="1301876"/>
            <a:ext cx="1793146" cy="31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68" y="129000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9006</TotalTime>
  <Words>600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  (10, 10)            (6.5, 3.75)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81</cp:revision>
  <dcterms:created xsi:type="dcterms:W3CDTF">2023-07-26T17:49:20Z</dcterms:created>
  <dcterms:modified xsi:type="dcterms:W3CDTF">2024-04-03T19:25:32Z</dcterms:modified>
</cp:coreProperties>
</file>