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64" r:id="rId4"/>
    <p:sldId id="262" r:id="rId5"/>
    <p:sldId id="263" r:id="rId6"/>
    <p:sldId id="265" r:id="rId7"/>
    <p:sldId id="257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45F93-D156-4AE8-B29F-58D76D05F0C5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4715F-B38D-4FF4-A3CF-827D419B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4715F-B38D-4FF4-A3CF-827D419B9D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30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4715F-B38D-4FF4-A3CF-827D419B9D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30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4715F-B38D-4FF4-A3CF-827D419B9D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68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1F4-4537-15C9-CAA4-9D3BA6283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C23FA-7B62-55C6-7602-BBA516E70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FB56F-2371-8EF0-0B98-19A013F2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5C0AE-8AEC-59A4-33AA-ED27CF16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8DACF-DA67-747E-3B4C-957BE217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B826-E113-BB28-71BD-0E6F7CFD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E0BC0-6792-45F5-8807-3D9C790E2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27A23-B147-8F5F-A417-8A42B512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6B88C-8F62-303D-6E6F-4872DC22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3D644-D5B7-236A-435B-49DFD616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7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D1285-CCC2-B70B-F758-4E5D903BF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C3F11-7738-A08A-F849-C330EEF6A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14CD5-14C1-6B30-10C8-0DD2F94F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767C-D9D3-C893-9EFB-90B52AF5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A9FF9-27C2-4A61-6098-9DCD97E9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1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B4E0-0F99-BB0B-3454-8724A51D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E634-3600-E1A1-7AFA-553660324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010D5-BB56-9A68-378A-AE8A1075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D0D9-BA3D-6E29-4597-91FEC27A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4665-F906-307E-CF1D-E5959A53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F5E5-2313-3DAD-FAD3-9BE56C98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200AF-3FFB-C49E-CE3F-A6BA2396E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368D6-0455-2156-79E7-32F2E0C7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18919-52B3-F5B1-DED2-02A262C4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8B2EF-4AAE-5DC0-AC73-CAB5CF5A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8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79BB-9D5C-5A0B-FA5D-C79E5A22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9434-CCDC-D812-A303-D2817BDD6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D0258-F4E7-ADFF-2EEA-04886AFA3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B39EF-5671-8265-2F9C-529A5CDA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0BC89-42B7-5A6A-A417-F7044AB9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A71E6-F9C3-2C5A-BCFE-E9D1BC88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B111-AC9F-3025-32D5-FAF80556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F047-2E51-5B3C-B8A3-075BEA59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856DB-F0E9-B8DD-8BAF-A3D21CE85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DEA6B-CDBE-25CB-877F-4283CED11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AB8F1-EF66-1A24-5C9F-F8246EA9A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1D8A3-948E-2C40-F66C-25FE0ACE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205-5E28-C1D2-E635-F874A3EA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30112-CB19-FC9D-1E1D-A7207AFF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2AF7-EC25-A2EC-9F1E-98B51314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87865-9AAC-BFBE-690E-5AC6FC7A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EA818-8D1F-220C-ED58-36A0F141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A7103-E792-6065-8963-E314612D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0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E710B-6E5E-1342-AB04-6E0131DB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E4E3B-3F59-BE9A-48AA-67C81A8B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0EC41-4298-42DB-499D-E3CD294C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2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8433-6F39-1F44-6A65-DE56347F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FFBA-CC65-F364-3080-0404B9294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36683-24B8-E77F-BE6E-AAB5FFEFD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F7FC0-2723-E006-1E31-22F7CA68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AFF08-81F8-D6FA-EE35-588493E8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69467-F54C-3B00-2522-7F1D1290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8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F704-FDF3-41F4-C3E0-9AE0EC82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421B4-F762-1AD2-8C76-F05BBD8FD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22071-A277-9125-983D-C58AE1A55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0FD91-08D2-29FF-340D-1930477F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C946C-5A8A-211D-F658-FD26A004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598DB-EF06-1CF4-76A4-FBECCF60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4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900D2-5959-5FAA-7541-AE060D1F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BCBAC-69EE-A1E2-50A9-057C767AE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817FE-586E-075F-246A-9EFAEB17A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60456-FB3B-4026-A5DC-EEEFAE7726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BBEC-CDBE-617B-A011-4D3FD7635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04BA3-5F2C-AA0B-20A8-1F1D88A1D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7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02D6-0BBA-B1B7-D200-006381A75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2A274-6D14-F9CB-8A87-261DB28A6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3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927DD4-E522-6C80-C3DB-F756F86C41D9}"/>
              </a:ext>
            </a:extLst>
          </p:cNvPr>
          <p:cNvSpPr/>
          <p:nvPr/>
        </p:nvSpPr>
        <p:spPr>
          <a:xfrm>
            <a:off x="4267200" y="1685364"/>
            <a:ext cx="3801036" cy="761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Schematic, similar to NFH but simpler like Chao, not multiblock protein</a:t>
            </a:r>
          </a:p>
        </p:txBody>
      </p:sp>
    </p:spTree>
    <p:extLst>
      <p:ext uri="{BB962C8B-B14F-4D97-AF65-F5344CB8AC3E}">
        <p14:creationId xmlns:p14="http://schemas.microsoft.com/office/powerpoint/2010/main" val="270516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C92881-A300-5ED2-3C31-95FD2E3C064F}"/>
              </a:ext>
            </a:extLst>
          </p:cNvPr>
          <p:cNvSpPr txBox="1"/>
          <p:nvPr/>
        </p:nvSpPr>
        <p:spPr>
          <a:xfrm>
            <a:off x="31549" y="856868"/>
            <a:ext cx="604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Possible brush morphologies (including +d)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683DEC-8A0F-ED30-8F21-1514F4D65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780" y="1741121"/>
            <a:ext cx="4733512" cy="29474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7EEDB3-FCDF-4E1F-7061-E620B2D58EC8}"/>
              </a:ext>
            </a:extLst>
          </p:cNvPr>
          <p:cNvSpPr/>
          <p:nvPr/>
        </p:nvSpPr>
        <p:spPr>
          <a:xfrm>
            <a:off x="7113323" y="4860836"/>
            <a:ext cx="3173506" cy="717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cleaner way to portray F change and transition points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5CBAF129-5374-DCA4-334A-B766B7CB3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71" y="1409236"/>
            <a:ext cx="3698654" cy="469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699468-7226-D4F3-8AC8-3A1640E62B56}"/>
              </a:ext>
            </a:extLst>
          </p:cNvPr>
          <p:cNvSpPr/>
          <p:nvPr/>
        </p:nvSpPr>
        <p:spPr>
          <a:xfrm>
            <a:off x="977153" y="3890682"/>
            <a:ext cx="1667435" cy="4751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4 pure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AF4B2-37DC-A04A-66CB-6179820BF26E}"/>
              </a:ext>
            </a:extLst>
          </p:cNvPr>
          <p:cNvSpPr txBox="1"/>
          <p:nvPr/>
        </p:nvSpPr>
        <p:spPr>
          <a:xfrm>
            <a:off x="6566820" y="1100976"/>
            <a:ext cx="604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Possible brush morphologies (including +d)</a:t>
            </a:r>
          </a:p>
        </p:txBody>
      </p:sp>
    </p:spTree>
    <p:extLst>
      <p:ext uri="{BB962C8B-B14F-4D97-AF65-F5344CB8AC3E}">
        <p14:creationId xmlns:p14="http://schemas.microsoft.com/office/powerpoint/2010/main" val="379036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E58D8CE-0C34-4401-4099-254E30B75830}"/>
              </a:ext>
            </a:extLst>
          </p:cNvPr>
          <p:cNvSpPr txBox="1"/>
          <p:nvPr/>
        </p:nvSpPr>
        <p:spPr>
          <a:xfrm>
            <a:off x="2590137" y="349874"/>
            <a:ext cx="789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Explain locked-in-layer model using end-point distributions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20C42D-9790-DFE0-5606-B9E6926100D7}"/>
              </a:ext>
            </a:extLst>
          </p:cNvPr>
          <p:cNvSpPr/>
          <p:nvPr/>
        </p:nvSpPr>
        <p:spPr>
          <a:xfrm>
            <a:off x="6739878" y="1867244"/>
            <a:ext cx="2492484" cy="865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Colored schematic, like NFH paper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210BB8-9448-FD1F-5A82-23A0B72F6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795" y="1082040"/>
            <a:ext cx="4191205" cy="330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E140C29-5703-EA25-FAFE-A4F5DDFCB05D}"/>
              </a:ext>
            </a:extLst>
          </p:cNvPr>
          <p:cNvSpPr/>
          <p:nvPr/>
        </p:nvSpPr>
        <p:spPr>
          <a:xfrm>
            <a:off x="2590137" y="4384358"/>
            <a:ext cx="2492484" cy="865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all normalized (overall, mid-, end-)</a:t>
            </a:r>
          </a:p>
        </p:txBody>
      </p:sp>
    </p:spTree>
    <p:extLst>
      <p:ext uri="{BB962C8B-B14F-4D97-AF65-F5344CB8AC3E}">
        <p14:creationId xmlns:p14="http://schemas.microsoft.com/office/powerpoint/2010/main" val="246684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E4B951F-CC9D-4DC0-5394-502804439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300" y="508074"/>
            <a:ext cx="3614454" cy="282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C50591-2C82-CBA6-729E-854294200C66}"/>
              </a:ext>
            </a:extLst>
          </p:cNvPr>
          <p:cNvSpPr txBox="1"/>
          <p:nvPr/>
        </p:nvSpPr>
        <p:spPr>
          <a:xfrm>
            <a:off x="2670749" y="129989"/>
            <a:ext cx="776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Detecting </a:t>
            </a:r>
            <a:r>
              <a:rPr lang="en-US" dirty="0" err="1"/>
              <a:t>xC</a:t>
            </a:r>
            <a:r>
              <a:rPr lang="en-US" dirty="0"/>
              <a:t> through experiments: Height (via threshold)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C7BC31-4BDC-484B-E79A-96B15CAD3204}"/>
              </a:ext>
            </a:extLst>
          </p:cNvPr>
          <p:cNvSpPr/>
          <p:nvPr/>
        </p:nvSpPr>
        <p:spPr>
          <a:xfrm>
            <a:off x="8224384" y="1708850"/>
            <a:ext cx="2770095" cy="9592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 chi available?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53B85D-AC0F-EF80-2214-5E0C9CDCD750}"/>
              </a:ext>
            </a:extLst>
          </p:cNvPr>
          <p:cNvSpPr txBox="1"/>
          <p:nvPr/>
        </p:nvSpPr>
        <p:spPr>
          <a:xfrm>
            <a:off x="2864222" y="3381192"/>
            <a:ext cx="646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Reflectivity: Signatures of each 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22DF44-F4B0-C336-3B70-1603C900C16C}"/>
              </a:ext>
            </a:extLst>
          </p:cNvPr>
          <p:cNvSpPr/>
          <p:nvPr/>
        </p:nvSpPr>
        <p:spPr>
          <a:xfrm>
            <a:off x="9040120" y="4560192"/>
            <a:ext cx="2079812" cy="905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more rigorous way to mark peaks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BB850A56-9704-5FD2-8B28-68FDD18A6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300" y="3750524"/>
            <a:ext cx="4324910" cy="286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E9D29D8-0FC4-0D70-F582-D7E21ABA8310}"/>
              </a:ext>
            </a:extLst>
          </p:cNvPr>
          <p:cNvCxnSpPr/>
          <p:nvPr/>
        </p:nvCxnSpPr>
        <p:spPr>
          <a:xfrm flipH="1">
            <a:off x="5253318" y="3750524"/>
            <a:ext cx="313764" cy="23275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7DFA9B01-4516-B57D-DB70-DE5BCDFC45B8}"/>
              </a:ext>
            </a:extLst>
          </p:cNvPr>
          <p:cNvSpPr/>
          <p:nvPr/>
        </p:nvSpPr>
        <p:spPr>
          <a:xfrm>
            <a:off x="1242172" y="4631909"/>
            <a:ext cx="2079812" cy="905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 of peaks at low </a:t>
            </a:r>
            <a:r>
              <a:rPr lang="en-US" dirty="0" err="1"/>
              <a:t>Qz</a:t>
            </a:r>
            <a:r>
              <a:rPr lang="en-US" dirty="0"/>
              <a:t> (</a:t>
            </a:r>
            <a:r>
              <a:rPr lang="en-US"/>
              <a:t>high frequency)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61FA05B-0582-5475-7A35-21E294EC46AE}"/>
              </a:ext>
            </a:extLst>
          </p:cNvPr>
          <p:cNvCxnSpPr>
            <a:cxnSpLocks/>
          </p:cNvCxnSpPr>
          <p:nvPr/>
        </p:nvCxnSpPr>
        <p:spPr>
          <a:xfrm>
            <a:off x="6367486" y="4133174"/>
            <a:ext cx="0" cy="427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97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BF92C-199F-AE2A-8DE4-9937F0109AF5}"/>
              </a:ext>
            </a:extLst>
          </p:cNvPr>
          <p:cNvSpPr/>
          <p:nvPr/>
        </p:nvSpPr>
        <p:spPr>
          <a:xfrm>
            <a:off x="4096869" y="2976290"/>
            <a:ext cx="4222377" cy="753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Force for alpha = 0.4, 2C</a:t>
            </a:r>
          </a:p>
        </p:txBody>
      </p:sp>
    </p:spTree>
    <p:extLst>
      <p:ext uri="{BB962C8B-B14F-4D97-AF65-F5344CB8AC3E}">
        <p14:creationId xmlns:p14="http://schemas.microsoft.com/office/powerpoint/2010/main" val="267856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8C81-52EB-226E-EBC5-058C0C848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D9D30-A121-C809-F61F-8E64359AC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9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BBCAA-5054-475B-7AB1-38BC066C2AF9}"/>
              </a:ext>
            </a:extLst>
          </p:cNvPr>
          <p:cNvSpPr txBox="1"/>
          <p:nvPr/>
        </p:nvSpPr>
        <p:spPr>
          <a:xfrm>
            <a:off x="5185913" y="17252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p1a4 c2.00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BED4CE7-7185-6AB6-6B13-7718A4C95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759" y="541859"/>
            <a:ext cx="4920777" cy="297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FE2A19A-69A9-C0A6-E637-338586FC1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833" y="3599457"/>
            <a:ext cx="6326265" cy="297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42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BBCAA-5054-475B-7AB1-38BC066C2AF9}"/>
              </a:ext>
            </a:extLst>
          </p:cNvPr>
          <p:cNvSpPr txBox="1"/>
          <p:nvPr/>
        </p:nvSpPr>
        <p:spPr>
          <a:xfrm>
            <a:off x="5185913" y="17252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p2a4 c1.75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DA8BA8-20A0-9904-6C3A-49EE62217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89" y="1685364"/>
            <a:ext cx="6142942" cy="378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7E67EB-DABA-8DB2-ACC0-E72581944703}"/>
              </a:ext>
            </a:extLst>
          </p:cNvPr>
          <p:cNvSpPr txBox="1"/>
          <p:nvPr/>
        </p:nvSpPr>
        <p:spPr>
          <a:xfrm>
            <a:off x="7458635" y="2133601"/>
            <a:ext cx="350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expected confs present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20 for 1C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25 for 3C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30 for 4C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No 2C?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6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</TotalTime>
  <Words>134</Words>
  <Application>Microsoft Office PowerPoint</Application>
  <PresentationFormat>Widescreen</PresentationFormat>
  <Paragraphs>27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SYSG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Interacting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SYSG</dc:title>
  <dc:creator>Takashi Yokokura</dc:creator>
  <cp:lastModifiedBy>Takashi Yokokura</cp:lastModifiedBy>
  <cp:revision>39</cp:revision>
  <dcterms:created xsi:type="dcterms:W3CDTF">2023-01-20T22:40:51Z</dcterms:created>
  <dcterms:modified xsi:type="dcterms:W3CDTF">2023-11-22T01:48:05Z</dcterms:modified>
</cp:coreProperties>
</file>