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59" y="1143893"/>
            <a:ext cx="6863482" cy="45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97107"/>
              </p:ext>
            </p:extLst>
          </p:nvPr>
        </p:nvGraphicFramePr>
        <p:xfrm>
          <a:off x="7059279" y="4100296"/>
          <a:ext cx="421867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9884"/>
              </p:ext>
            </p:extLst>
          </p:nvPr>
        </p:nvGraphicFramePr>
        <p:xfrm>
          <a:off x="7059280" y="3729456"/>
          <a:ext cx="421867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w/ Henderson </a:t>
                      </a:r>
                      <a:r>
                        <a:rPr lang="en-US" sz="1100" dirty="0" err="1"/>
                        <a:t>Hasselbalch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45303"/>
              </p:ext>
            </p:extLst>
          </p:nvPr>
        </p:nvGraphicFramePr>
        <p:xfrm>
          <a:off x="7869983" y="612380"/>
          <a:ext cx="421867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8146"/>
              </p:ext>
            </p:extLst>
          </p:nvPr>
        </p:nvGraphicFramePr>
        <p:xfrm>
          <a:off x="7869984" y="241540"/>
          <a:ext cx="421867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13</cp:revision>
  <dcterms:created xsi:type="dcterms:W3CDTF">2022-07-26T19:04:22Z</dcterms:created>
  <dcterms:modified xsi:type="dcterms:W3CDTF">2022-08-02T21:56:30Z</dcterms:modified>
</cp:coreProperties>
</file>