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5DD4D1-5E1E-393A-9B14-CE059C45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94" y="2530009"/>
            <a:ext cx="4109183" cy="293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594088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495829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evenly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6971806" y="2152078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+ polymer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964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polymer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85</cp:revision>
  <dcterms:created xsi:type="dcterms:W3CDTF">2022-03-28T18:43:16Z</dcterms:created>
  <dcterms:modified xsi:type="dcterms:W3CDTF">2024-10-17T23:40:08Z</dcterms:modified>
</cp:coreProperties>
</file>