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7" r:id="rId4"/>
    <p:sldId id="266" r:id="rId5"/>
    <p:sldId id="265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1053198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631059" y="2915880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631059" y="533039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A416B42-D87E-6D63-353D-AEFC11CDA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23" y="1845857"/>
            <a:ext cx="4743557" cy="26177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9D6BC34-1A92-352E-9C7D-0EE004A4C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71" y="4213354"/>
            <a:ext cx="4768342" cy="26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6667"/>
          </a:xfrm>
        </p:spPr>
        <p:txBody>
          <a:bodyPr/>
          <a:lstStyle/>
          <a:p>
            <a:r>
              <a:rPr lang="en-US" dirty="0"/>
              <a:t>Parameter space (s, x, a, cs, </a:t>
            </a:r>
            <a:r>
              <a:rPr lang="en-US" dirty="0" err="1"/>
              <a:t>dz</a:t>
            </a:r>
            <a:r>
              <a:rPr lang="en-US" dirty="0"/>
              <a:t>, ds)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363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z-FFT vs z-FD (MDE) – REDFT01 xy(z)</vt:lpstr>
      <vt:lpstr>Parameter space (s, x, a, cs, dz, ds)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18</cp:revision>
  <dcterms:created xsi:type="dcterms:W3CDTF">2023-07-26T17:49:20Z</dcterms:created>
  <dcterms:modified xsi:type="dcterms:W3CDTF">2023-08-09T21:01:57Z</dcterms:modified>
</cp:coreProperties>
</file>