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5DE01-3686-8D4C-EF81-3F9D23E4F520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6A97EA1-1932-D12E-1E2B-87AE5F624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ADC66054-FEB1-6911-7E92-646DA5906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endParaRPr lang="en-US" dirty="0"/>
          </a:p>
          <a:p>
            <a:pPr lvl="1"/>
            <a:r>
              <a:rPr lang="en-US" dirty="0"/>
              <a:t>Originally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</a:t>
            </a:r>
            <a:r>
              <a:rPr lang="en-US" dirty="0" err="1"/>
              <a:t>hydrophillic</a:t>
            </a:r>
            <a:endParaRPr lang="en-US" dirty="0"/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066799" y="4306818"/>
            <a:ext cx="9353552" cy="2551182"/>
            <a:chOff x="1066799" y="3225661"/>
            <a:chExt cx="9353552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066801" y="3225661"/>
              <a:ext cx="94683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066799" y="3578370"/>
              <a:ext cx="132397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9" y="1708045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Sparse brush with 3</a:t>
            </a:r>
            <a:r>
              <a:rPr lang="en-US" baseline="30000" dirty="0"/>
              <a:t>rd</a:t>
            </a:r>
            <a:r>
              <a:rPr lang="en-US" dirty="0"/>
              <a:t> block responsible for most of response to screening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57863" y="200184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05850" y="200184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9" y="4948495"/>
            <a:ext cx="2563016" cy="18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24163" y="381192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05850" y="381192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responsible for forming second layer (looks like flower conformation previously reported for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1EA11B-1D91-D48D-725B-C522C8444350}"/>
              </a:ext>
            </a:extLst>
          </p:cNvPr>
          <p:cNvGrpSpPr/>
          <p:nvPr/>
        </p:nvGrpSpPr>
        <p:grpSpPr>
          <a:xfrm>
            <a:off x="2358645" y="2036583"/>
            <a:ext cx="3518280" cy="2768482"/>
            <a:chOff x="2358645" y="2036583"/>
            <a:chExt cx="3518280" cy="27684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2BDFBE8-D064-2CFA-AED7-04412C5B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645" y="2036583"/>
              <a:ext cx="3518280" cy="276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405C2-E6B2-BA52-DC74-3295B960BE62}"/>
                </a:ext>
              </a:extLst>
            </p:cNvPr>
            <p:cNvSpPr txBox="1"/>
            <p:nvPr/>
          </p:nvSpPr>
          <p:spPr>
            <a:xfrm>
              <a:off x="3152775" y="2476500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AAF3F6-6F4D-2523-9974-27C9924B3B96}"/>
              </a:ext>
            </a:extLst>
          </p:cNvPr>
          <p:cNvGrpSpPr/>
          <p:nvPr/>
        </p:nvGrpSpPr>
        <p:grpSpPr>
          <a:xfrm>
            <a:off x="5876925" y="2036582"/>
            <a:ext cx="3518280" cy="2768483"/>
            <a:chOff x="5876925" y="2036582"/>
            <a:chExt cx="3518280" cy="2768483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99056DB-F653-466E-F3EB-C875C954A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2036582"/>
              <a:ext cx="3518280" cy="2768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3E390-0B96-A913-9B33-708EC501E727}"/>
                </a:ext>
              </a:extLst>
            </p:cNvPr>
            <p:cNvSpPr txBox="1"/>
            <p:nvPr/>
          </p:nvSpPr>
          <p:spPr>
            <a:xfrm>
              <a:off x="6619875" y="245745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pNFH_D2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265833-5E51-27FB-8B1C-A8B4C4A654DA}"/>
              </a:ext>
            </a:extLst>
          </p:cNvPr>
          <p:cNvGrpSpPr/>
          <p:nvPr/>
        </p:nvGrpSpPr>
        <p:grpSpPr>
          <a:xfrm>
            <a:off x="2678300" y="5051814"/>
            <a:ext cx="6835400" cy="1611667"/>
            <a:chOff x="2678300" y="4971009"/>
            <a:chExt cx="6835400" cy="16116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BB36D1-5E92-45B4-243A-B6D3BB1EEC69}"/>
                </a:ext>
              </a:extLst>
            </p:cNvPr>
            <p:cNvGrpSpPr/>
            <p:nvPr/>
          </p:nvGrpSpPr>
          <p:grpSpPr>
            <a:xfrm>
              <a:off x="3002788" y="4971009"/>
              <a:ext cx="6510912" cy="1611667"/>
              <a:chOff x="5155438" y="5061492"/>
              <a:chExt cx="5110627" cy="1265050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600810A8-6DB8-5D93-35DA-94404BF5C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4583"/>
              <a:stretch/>
            </p:blipFill>
            <p:spPr bwMode="auto">
              <a:xfrm>
                <a:off x="5155439" y="5061492"/>
                <a:ext cx="5110626" cy="190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2EABB3F6-3B88-5AC2-6A54-BFDB696611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568"/>
              <a:stretch/>
            </p:blipFill>
            <p:spPr bwMode="auto">
              <a:xfrm>
                <a:off x="5155438" y="5308599"/>
                <a:ext cx="5110627" cy="1017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9834C-C674-80AA-8E62-600B1775C292}"/>
                </a:ext>
              </a:extLst>
            </p:cNvPr>
            <p:cNvSpPr/>
            <p:nvPr/>
          </p:nvSpPr>
          <p:spPr>
            <a:xfrm>
              <a:off x="3492304" y="4996658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BBD0E-72C4-97EF-5C0E-6C47C5F02788}"/>
                </a:ext>
              </a:extLst>
            </p:cNvPr>
            <p:cNvSpPr txBox="1"/>
            <p:nvPr/>
          </p:nvSpPr>
          <p:spPr>
            <a:xfrm>
              <a:off x="2678300" y="6150244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1024</TotalTime>
  <Words>332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15</cp:revision>
  <dcterms:created xsi:type="dcterms:W3CDTF">2023-12-14T00:46:32Z</dcterms:created>
  <dcterms:modified xsi:type="dcterms:W3CDTF">2024-01-13T01:52:33Z</dcterms:modified>
</cp:coreProperties>
</file>