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54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779246" y="373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c100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32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4</cp:revision>
  <dcterms:created xsi:type="dcterms:W3CDTF">2022-10-25T23:45:58Z</dcterms:created>
  <dcterms:modified xsi:type="dcterms:W3CDTF">2022-11-01T18:41:22Z</dcterms:modified>
</cp:coreProperties>
</file>