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300" r:id="rId4"/>
    <p:sldId id="30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6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87FDFA4-2F9B-A81A-F089-6F9D00044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0" y="2259510"/>
            <a:ext cx="5491437" cy="45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1.2 1.0 3.0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40911C-D0A4-2238-3BAD-D311E246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680228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0375453-B6D3-5883-0528-28257128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370" y="680227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25FD497-4D9A-CCF8-CBF7-8B64DA574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8" y="3995593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5905548-1FF6-3F3D-65D2-9E9997F7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86" y="3995592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75832E8-424E-B81A-5C73-00665AB1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3995592"/>
            <a:ext cx="3305628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615AF49-BE8B-84AE-BA9E-2E864E31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8" y="680227"/>
            <a:ext cx="3305628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3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F7EB-D83B-4DCD-BFF4-52B9A7C4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Incorrect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D7E19-A497-4180-BCBD-300D348A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9AB28A-47C2-437B-9AAD-396519FB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17" y="2022145"/>
            <a:ext cx="4807455" cy="345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AAA39CB-8DA8-4A84-A731-4EE0983EDA6F}"/>
              </a:ext>
            </a:extLst>
          </p:cNvPr>
          <p:cNvGrpSpPr/>
          <p:nvPr/>
        </p:nvGrpSpPr>
        <p:grpSpPr>
          <a:xfrm>
            <a:off x="5619031" y="4645479"/>
            <a:ext cx="6489324" cy="1202385"/>
            <a:chOff x="493940" y="5297117"/>
            <a:chExt cx="5694590" cy="1055131"/>
          </a:xfrm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5A7B531A-ECFB-4608-8A86-D2A02018C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9B292BD5-0C28-4E27-A283-5DCDB899E4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8AE519-8A17-4666-B737-381CD3E4189B}"/>
              </a:ext>
            </a:extLst>
          </p:cNvPr>
          <p:cNvCxnSpPr>
            <a:cxnSpLocks/>
            <a:endCxn id="6152" idx="1"/>
          </p:cNvCxnSpPr>
          <p:nvPr/>
        </p:nvCxnSpPr>
        <p:spPr>
          <a:xfrm>
            <a:off x="3396343" y="4645479"/>
            <a:ext cx="2222688" cy="5724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0BF59E1-C563-4F54-A986-8F9423E7E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943" y="1602537"/>
            <a:ext cx="4715313" cy="27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7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1.0 1.2 3.0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1A673E-DA5F-5846-29E9-0FB59BF2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639758"/>
            <a:ext cx="3430333" cy="26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4A64A5E-C4DC-D2F1-7C00-1F600E84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3816449"/>
            <a:ext cx="3430334" cy="264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78A2304-CE56-7CA2-4F50-AC8D85E80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89" y="3798332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7EF6A7E-0A56-A49D-8B85-587A43E9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461" y="3816448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69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1.4 1.2 3.0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CDB8E33E-1B5C-69EA-CBE3-C146C31B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43" y="592788"/>
            <a:ext cx="3266545" cy="25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ADB9E9-CC3C-1075-21CE-1FFE5714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86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D7F3E7B-A442-68E5-A3A9-CC7E68F7C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784E19CA-060C-890F-EB4B-9CCB622F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3956550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62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1.2 1.4 3.0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77AB63-B192-F333-7501-FC00FF1EB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5" y="564704"/>
            <a:ext cx="3624806" cy="27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88AAC1-DC07-10E0-8770-5138BDFB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9" y="560875"/>
            <a:ext cx="3624805" cy="279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973B54-347E-26F4-1029-5A4986E2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9" y="560873"/>
            <a:ext cx="3624808" cy="279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37476A4-BEE8-9FC5-24F6-3D4E40533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2" y="3878947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0FD7FBA-25FD-E1F0-B0F2-725D2C4F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5" y="3864749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42D43B97-3E96-6E09-BD3C-907C23665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" y="3791809"/>
            <a:ext cx="3719307" cy="287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27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9332"/>
            <a:chOff x="402443" y="128954"/>
            <a:chExt cx="11260168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1.4 1.4 3.0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56CA3F-41A3-438A-D1C4-C2A83DD7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" y="638355"/>
            <a:ext cx="3519740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F4F0ED-8906-26C4-F256-C632503C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ED00ACC-FBDA-D435-CE9F-2AEDEECA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28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7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B52C-BBA7-4073-9056-4722B0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- 20220722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B8B51-943B-4767-84E0-466D603B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49ACAE-8DD6-1E2F-D0C2-A2BB6251C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0"/>
          <a:stretch/>
        </p:blipFill>
        <p:spPr bwMode="auto">
          <a:xfrm>
            <a:off x="122541" y="1630434"/>
            <a:ext cx="4857440" cy="359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863C3E0-EFEE-2EC8-9BBF-2D5A3C9476C9}"/>
              </a:ext>
            </a:extLst>
          </p:cNvPr>
          <p:cNvGrpSpPr/>
          <p:nvPr/>
        </p:nvGrpSpPr>
        <p:grpSpPr>
          <a:xfrm>
            <a:off x="4321795" y="2837882"/>
            <a:ext cx="7870205" cy="1458243"/>
            <a:chOff x="3554185" y="5134619"/>
            <a:chExt cx="8564336" cy="158685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6899FE2-EB71-513D-CD7B-049A7CF93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84472DFC-C0AC-D3D4-235B-038D732594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800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7F037B-7317-8010-44F1-2186FAD95AEC}"/>
              </a:ext>
            </a:extLst>
          </p:cNvPr>
          <p:cNvGrpSpPr/>
          <p:nvPr/>
        </p:nvGrpSpPr>
        <p:grpSpPr>
          <a:xfrm>
            <a:off x="5098211" y="4674950"/>
            <a:ext cx="6783238" cy="1256843"/>
            <a:chOff x="493940" y="5297117"/>
            <a:chExt cx="5694590" cy="1055131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68777A9F-9801-A93B-0ECC-13E2AC2D7C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8">
              <a:extLst>
                <a:ext uri="{FF2B5EF4-FFF2-40B4-BE49-F238E27FC236}">
                  <a16:creationId xmlns:a16="http://schemas.microsoft.com/office/drawing/2014/main" id="{6CB84C71-84A4-F0EF-BA87-CD5DAF5520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88DB087-DA8F-CFBA-99C5-B3727B51AE41}"/>
              </a:ext>
            </a:extLst>
          </p:cNvPr>
          <p:cNvGrpSpPr/>
          <p:nvPr/>
        </p:nvGrpSpPr>
        <p:grpSpPr>
          <a:xfrm>
            <a:off x="4987991" y="1163820"/>
            <a:ext cx="6783239" cy="1256843"/>
            <a:chOff x="3554185" y="5134619"/>
            <a:chExt cx="8564336" cy="1586856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584704AA-5639-6788-325E-CC3F754080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>
              <a:extLst>
                <a:ext uri="{FF2B5EF4-FFF2-40B4-BE49-F238E27FC236}">
                  <a16:creationId xmlns:a16="http://schemas.microsoft.com/office/drawing/2014/main" id="{FBBD8687-5FD2-62A9-F3DE-F15DC4BF68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6A3403F-5DDC-1E5E-CF7A-D8CA73291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51" y="4106332"/>
            <a:ext cx="4156476" cy="2394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6B7B25-7035-CFF9-50C3-675F889EC1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51" y="957403"/>
            <a:ext cx="4213394" cy="187403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8CA0D8-1BE0-46A0-61E4-7B288B2CEAA2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E971EF-27D4-BF2B-5477-45A2364948A7}"/>
              </a:ext>
            </a:extLst>
          </p:cNvPr>
          <p:cNvSpPr txBox="1"/>
          <p:nvPr/>
        </p:nvSpPr>
        <p:spPr>
          <a:xfrm>
            <a:off x="4698808" y="182523"/>
            <a:ext cx="19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Corrected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2C645-75BF-E6C3-CEA9-4E3F2E31767D}"/>
              </a:ext>
            </a:extLst>
          </p:cNvPr>
          <p:cNvSpPr txBox="1"/>
          <p:nvPr/>
        </p:nvSpPr>
        <p:spPr>
          <a:xfrm>
            <a:off x="4698808" y="3556323"/>
            <a:ext cx="19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32165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356</Words>
  <Application>Microsoft Office PowerPoint</Application>
  <PresentationFormat>Widescreen</PresentationFormat>
  <Paragraphs>115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P_update</vt:lpstr>
      <vt:lpstr>Incorrect </vt:lpstr>
      <vt:lpstr>Corrected - 20220722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41</cp:revision>
  <dcterms:created xsi:type="dcterms:W3CDTF">2022-05-19T15:06:45Z</dcterms:created>
  <dcterms:modified xsi:type="dcterms:W3CDTF">2022-09-27T19:27:47Z</dcterms:modified>
</cp:coreProperties>
</file>