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(20240829)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726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(20240829)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54</cp:revision>
  <dcterms:created xsi:type="dcterms:W3CDTF">2022-03-28T18:43:16Z</dcterms:created>
  <dcterms:modified xsi:type="dcterms:W3CDTF">2024-09-07T05:57:50Z</dcterms:modified>
</cp:coreProperties>
</file>