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4" r:id="rId4"/>
    <p:sldId id="262" r:id="rId5"/>
    <p:sldId id="267" r:id="rId6"/>
    <p:sldId id="263" r:id="rId7"/>
    <p:sldId id="265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927DD4-E522-6C80-C3DB-F756F86C41D9}"/>
              </a:ext>
            </a:extLst>
          </p:cNvPr>
          <p:cNvSpPr/>
          <p:nvPr/>
        </p:nvSpPr>
        <p:spPr>
          <a:xfrm>
            <a:off x="4195482" y="1389529"/>
            <a:ext cx="3801036" cy="761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Schematic, similar to NFH but simpler like Chao, not multiblock protein</a:t>
            </a:r>
          </a:p>
        </p:txBody>
      </p:sp>
    </p:spTree>
    <p:extLst>
      <p:ext uri="{BB962C8B-B14F-4D97-AF65-F5344CB8AC3E}">
        <p14:creationId xmlns:p14="http://schemas.microsoft.com/office/powerpoint/2010/main" val="27051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4553F19-D210-4635-E1C2-E305C0FF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27" y="1425389"/>
            <a:ext cx="3784145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92881-A300-5ED2-3C31-95FD2E3C064F}"/>
              </a:ext>
            </a:extLst>
          </p:cNvPr>
          <p:cNvSpPr txBox="1"/>
          <p:nvPr/>
        </p:nvSpPr>
        <p:spPr>
          <a:xfrm>
            <a:off x="3281083" y="616788"/>
            <a:ext cx="6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Possible brush morphologies (including +d)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3DEC-8A0F-ED30-8F21-1514F4D6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83" y="1776980"/>
            <a:ext cx="4733512" cy="2947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146B04-6274-9D24-687F-97E8F31D2852}"/>
              </a:ext>
            </a:extLst>
          </p:cNvPr>
          <p:cNvSpPr/>
          <p:nvPr/>
        </p:nvSpPr>
        <p:spPr>
          <a:xfrm>
            <a:off x="2419262" y="4885764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d, take ending block dens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EEDB3-FCDF-4E1F-7061-E620B2D58EC8}"/>
              </a:ext>
            </a:extLst>
          </p:cNvPr>
          <p:cNvSpPr/>
          <p:nvPr/>
        </p:nvSpPr>
        <p:spPr>
          <a:xfrm>
            <a:off x="7140217" y="4885764"/>
            <a:ext cx="3173506" cy="717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cleaner way to portray F change and transition points</a:t>
            </a:r>
          </a:p>
        </p:txBody>
      </p:sp>
    </p:spTree>
    <p:extLst>
      <p:ext uri="{BB962C8B-B14F-4D97-AF65-F5344CB8AC3E}">
        <p14:creationId xmlns:p14="http://schemas.microsoft.com/office/powerpoint/2010/main" val="37903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1BE66FA-25B9-DF71-0E07-9984AFB72A9A}"/>
              </a:ext>
            </a:extLst>
          </p:cNvPr>
          <p:cNvSpPr txBox="1"/>
          <p:nvPr/>
        </p:nvSpPr>
        <p:spPr>
          <a:xfrm>
            <a:off x="2473596" y="150681"/>
            <a:ext cx="76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diagram to highlight stability region of layers and +d regions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A75D40-F910-FEAE-B401-07B08676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933" y="630269"/>
            <a:ext cx="3426265" cy="26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8D8CE-0C34-4401-4099-254E30B75830}"/>
              </a:ext>
            </a:extLst>
          </p:cNvPr>
          <p:cNvSpPr txBox="1"/>
          <p:nvPr/>
        </p:nvSpPr>
        <p:spPr>
          <a:xfrm>
            <a:off x="2473596" y="3553843"/>
            <a:ext cx="78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Explain locked-in-layer model using end-point distributions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C786A8C-045A-5D12-91F5-749D129C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573" y="4155511"/>
            <a:ext cx="3369328" cy="265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1D8ECC-E4CE-E7F7-31EF-B6B979A70F8C}"/>
              </a:ext>
            </a:extLst>
          </p:cNvPr>
          <p:cNvSpPr/>
          <p:nvPr/>
        </p:nvSpPr>
        <p:spPr>
          <a:xfrm>
            <a:off x="1250860" y="4658132"/>
            <a:ext cx="2244713" cy="1649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one with +d? Add other blocks to show overlap, or at least which takes up the neck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0C42D-9790-DFE0-5606-B9E6926100D7}"/>
              </a:ext>
            </a:extLst>
          </p:cNvPr>
          <p:cNvSpPr/>
          <p:nvPr/>
        </p:nvSpPr>
        <p:spPr>
          <a:xfrm>
            <a:off x="7314904" y="4925245"/>
            <a:ext cx="2492484" cy="865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Colored schematic, like NFH paper</a:t>
            </a:r>
          </a:p>
        </p:txBody>
      </p:sp>
    </p:spTree>
    <p:extLst>
      <p:ext uri="{BB962C8B-B14F-4D97-AF65-F5344CB8AC3E}">
        <p14:creationId xmlns:p14="http://schemas.microsoft.com/office/powerpoint/2010/main" val="24668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75E9C-16CC-AA2C-104F-A4F5F2B898C8}"/>
              </a:ext>
            </a:extLst>
          </p:cNvPr>
          <p:cNvSpPr/>
          <p:nvPr/>
        </p:nvSpPr>
        <p:spPr>
          <a:xfrm>
            <a:off x="4521895" y="2919577"/>
            <a:ext cx="3290047" cy="143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of chains diagram (vertical, 1C includes, 2C includes, etc. d at the top)</a:t>
            </a:r>
          </a:p>
        </p:txBody>
      </p:sp>
    </p:spTree>
    <p:extLst>
      <p:ext uri="{BB962C8B-B14F-4D97-AF65-F5344CB8AC3E}">
        <p14:creationId xmlns:p14="http://schemas.microsoft.com/office/powerpoint/2010/main" val="2555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E4B951F-CC9D-4DC0-5394-50280443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300" y="508074"/>
            <a:ext cx="3614454" cy="28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50591-2C82-CBA6-729E-854294200C66}"/>
              </a:ext>
            </a:extLst>
          </p:cNvPr>
          <p:cNvSpPr txBox="1"/>
          <p:nvPr/>
        </p:nvSpPr>
        <p:spPr>
          <a:xfrm>
            <a:off x="2670749" y="129989"/>
            <a:ext cx="776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PEBs interesting </a:t>
            </a:r>
            <a:r>
              <a:rPr lang="en-US" dirty="0" err="1"/>
              <a:t>bc</a:t>
            </a:r>
            <a:r>
              <a:rPr lang="en-US" dirty="0"/>
              <a:t> of height response to stimuli (e.g., temp for chi, Cs for alpha)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BC31-4BDC-484B-E79A-96B15CAD3204}"/>
              </a:ext>
            </a:extLst>
          </p:cNvPr>
          <p:cNvSpPr/>
          <p:nvPr/>
        </p:nvSpPr>
        <p:spPr>
          <a:xfrm>
            <a:off x="8224384" y="1708850"/>
            <a:ext cx="2770095" cy="959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chi available?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531477A-75D3-DE6C-EDA6-42D0DEF5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09" y="3917865"/>
            <a:ext cx="4143375" cy="28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0E5AE4-5A52-23AD-1DC5-35067C2AE7A8}"/>
              </a:ext>
            </a:extLst>
          </p:cNvPr>
          <p:cNvSpPr/>
          <p:nvPr/>
        </p:nvSpPr>
        <p:spPr>
          <a:xfrm>
            <a:off x="8493327" y="4836827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param space (a=0.4, x = 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3B85D-AC0F-EF80-2214-5E0C9CDCD750}"/>
              </a:ext>
            </a:extLst>
          </p:cNvPr>
          <p:cNvSpPr txBox="1"/>
          <p:nvPr/>
        </p:nvSpPr>
        <p:spPr>
          <a:xfrm>
            <a:off x="2864222" y="3393892"/>
            <a:ext cx="646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Signatures of each C, some way to find number of C?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E0859F-4F62-2F25-5CC1-3D9F950D907B}"/>
              </a:ext>
            </a:extLst>
          </p:cNvPr>
          <p:cNvCxnSpPr>
            <a:cxnSpLocks/>
          </p:cNvCxnSpPr>
          <p:nvPr/>
        </p:nvCxnSpPr>
        <p:spPr>
          <a:xfrm>
            <a:off x="5337748" y="3778992"/>
            <a:ext cx="295836" cy="2796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D8F0C-1AB6-E818-3036-89881964C38F}"/>
              </a:ext>
            </a:extLst>
          </p:cNvPr>
          <p:cNvCxnSpPr>
            <a:cxnSpLocks/>
          </p:cNvCxnSpPr>
          <p:nvPr/>
        </p:nvCxnSpPr>
        <p:spPr>
          <a:xfrm flipH="1">
            <a:off x="5633584" y="3778992"/>
            <a:ext cx="591672" cy="2796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42740A-C16C-865B-EBD6-BA421793EE19}"/>
              </a:ext>
            </a:extLst>
          </p:cNvPr>
          <p:cNvCxnSpPr>
            <a:cxnSpLocks/>
          </p:cNvCxnSpPr>
          <p:nvPr/>
        </p:nvCxnSpPr>
        <p:spPr>
          <a:xfrm flipH="1">
            <a:off x="5902527" y="3778992"/>
            <a:ext cx="869574" cy="2796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56811-D54A-FF29-5FD2-EAB60B529078}"/>
              </a:ext>
            </a:extLst>
          </p:cNvPr>
          <p:cNvCxnSpPr>
            <a:cxnSpLocks/>
          </p:cNvCxnSpPr>
          <p:nvPr/>
        </p:nvCxnSpPr>
        <p:spPr>
          <a:xfrm flipH="1">
            <a:off x="6152696" y="3778992"/>
            <a:ext cx="1112464" cy="2796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7EDC64-73A2-FC9C-54A0-37AA91CBCB5B}"/>
              </a:ext>
            </a:extLst>
          </p:cNvPr>
          <p:cNvCxnSpPr>
            <a:cxnSpLocks/>
          </p:cNvCxnSpPr>
          <p:nvPr/>
        </p:nvCxnSpPr>
        <p:spPr>
          <a:xfrm>
            <a:off x="4270948" y="3917865"/>
            <a:ext cx="922524" cy="2738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2DF44-F4B0-C336-3B70-1603C900C16C}"/>
              </a:ext>
            </a:extLst>
          </p:cNvPr>
          <p:cNvSpPr/>
          <p:nvPr/>
        </p:nvSpPr>
        <p:spPr>
          <a:xfrm>
            <a:off x="8474553" y="5896903"/>
            <a:ext cx="2079812" cy="905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non-log, same limits as NFH paper</a:t>
            </a:r>
          </a:p>
        </p:txBody>
      </p:sp>
    </p:spTree>
    <p:extLst>
      <p:ext uri="{BB962C8B-B14F-4D97-AF65-F5344CB8AC3E}">
        <p14:creationId xmlns:p14="http://schemas.microsoft.com/office/powerpoint/2010/main" val="19519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BF92C-199F-AE2A-8DE4-9937F0109AF5}"/>
              </a:ext>
            </a:extLst>
          </p:cNvPr>
          <p:cNvSpPr/>
          <p:nvPr/>
        </p:nvSpPr>
        <p:spPr>
          <a:xfrm>
            <a:off x="2151528" y="3012149"/>
            <a:ext cx="4222377" cy="753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 for alpha = 0.4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E67DF-55B4-48C2-4E87-64E87A4386F1}"/>
              </a:ext>
            </a:extLst>
          </p:cNvPr>
          <p:cNvSpPr txBox="1"/>
          <p:nvPr/>
        </p:nvSpPr>
        <p:spPr>
          <a:xfrm>
            <a:off x="6463552" y="3105834"/>
            <a:ext cx="444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NECESSARY? See if can deduce </a:t>
            </a:r>
            <a:r>
              <a:rPr lang="en-US" dirty="0" err="1"/>
              <a:t>nC</a:t>
            </a:r>
            <a:r>
              <a:rPr lang="en-US" dirty="0"/>
              <a:t> from reflectivity first</a:t>
            </a:r>
          </a:p>
        </p:txBody>
      </p:sp>
    </p:spTree>
    <p:extLst>
      <p:ext uri="{BB962C8B-B14F-4D97-AF65-F5344CB8AC3E}">
        <p14:creationId xmlns:p14="http://schemas.microsoft.com/office/powerpoint/2010/main" val="26785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ED4CE7-7185-6AB6-6B13-7718A4C9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59" y="541859"/>
            <a:ext cx="4920777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E2A19A-69A9-C0A6-E637-338586F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3" y="3599457"/>
            <a:ext cx="6326265" cy="29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184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SYSG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32</cp:revision>
  <dcterms:created xsi:type="dcterms:W3CDTF">2023-01-20T22:40:51Z</dcterms:created>
  <dcterms:modified xsi:type="dcterms:W3CDTF">2023-11-15T01:23:04Z</dcterms:modified>
</cp:coreProperties>
</file>