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72" r:id="rId4"/>
    <p:sldId id="269" r:id="rId5"/>
    <p:sldId id="270" r:id="rId6"/>
    <p:sldId id="267" r:id="rId7"/>
    <p:sldId id="266" r:id="rId8"/>
    <p:sldId id="265" r:id="rId9"/>
    <p:sldId id="258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200" d="100"/>
          <a:sy n="200" d="100"/>
        </p:scale>
        <p:origin x="-3216" y="-2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528610" y="957758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6117002" y="1008274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528610" y="2843833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553306" y="4715232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6117003" y="2911314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6102344" y="4753167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9163075" y="272986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9162677" y="458531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633707" y="641107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609011" y="2678259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633707" y="455420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9224287" y="642013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957" y="1704975"/>
            <a:ext cx="611516" cy="3617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1266F-FF5E-027D-B46E-4F5E53DC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07" y="882208"/>
            <a:ext cx="3453697" cy="209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00D1F-C785-B3A5-1176-D40C2FA75484}"/>
              </a:ext>
            </a:extLst>
          </p:cNvPr>
          <p:cNvSpPr txBox="1"/>
          <p:nvPr/>
        </p:nvSpPr>
        <p:spPr>
          <a:xfrm>
            <a:off x="2241427" y="1017351"/>
            <a:ext cx="142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a000x055s002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87807" y="2783467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828B159-62EA-2597-498D-1F8D2D48D8B7}"/>
              </a:ext>
            </a:extLst>
          </p:cNvPr>
          <p:cNvSpPr/>
          <p:nvPr/>
        </p:nvSpPr>
        <p:spPr>
          <a:xfrm>
            <a:off x="3292257" y="2599579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82D20-5CCC-8411-5966-AA4C82334625}"/>
              </a:ext>
            </a:extLst>
          </p:cNvPr>
          <p:cNvGrpSpPr/>
          <p:nvPr/>
        </p:nvGrpSpPr>
        <p:grpSpPr>
          <a:xfrm>
            <a:off x="316874" y="4625337"/>
            <a:ext cx="3433346" cy="2097195"/>
            <a:chOff x="316874" y="4625337"/>
            <a:chExt cx="3433346" cy="20971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2A0B3-976E-CBCD-A46E-B65D1620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4" y="4625337"/>
              <a:ext cx="3433346" cy="20971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8D671-2C35-7FD4-C347-FF6DB1045AC1}"/>
                </a:ext>
              </a:extLst>
            </p:cNvPr>
            <p:cNvSpPr txBox="1"/>
            <p:nvPr/>
          </p:nvSpPr>
          <p:spPr>
            <a:xfrm>
              <a:off x="2241427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a000x100s002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3292257" y="447250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FF892-120B-7F76-606E-C9EFADBFD433}"/>
              </a:ext>
            </a:extLst>
          </p:cNvPr>
          <p:cNvSpPr/>
          <p:nvPr/>
        </p:nvSpPr>
        <p:spPr>
          <a:xfrm>
            <a:off x="3362803" y="631150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BC8BF-D749-E585-040A-7C08310A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558" y="1985192"/>
            <a:ext cx="5434775" cy="45496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9028D3-75E6-86EC-2EAC-39B0160A8E85}"/>
              </a:ext>
            </a:extLst>
          </p:cNvPr>
          <p:cNvCxnSpPr>
            <a:cxnSpLocks/>
          </p:cNvCxnSpPr>
          <p:nvPr/>
        </p:nvCxnSpPr>
        <p:spPr>
          <a:xfrm flipH="1">
            <a:off x="5799667" y="2558326"/>
            <a:ext cx="1" cy="4019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3FF845-5199-B308-7524-9103E25A15DE}"/>
              </a:ext>
            </a:extLst>
          </p:cNvPr>
          <p:cNvCxnSpPr>
            <a:cxnSpLocks/>
          </p:cNvCxnSpPr>
          <p:nvPr/>
        </p:nvCxnSpPr>
        <p:spPr>
          <a:xfrm flipV="1">
            <a:off x="3967161" y="4884473"/>
            <a:ext cx="1114425" cy="2396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EAEE27-9718-0D79-4AD0-5A03548F630E}"/>
              </a:ext>
            </a:extLst>
          </p:cNvPr>
          <p:cNvCxnSpPr>
            <a:cxnSpLocks/>
          </p:cNvCxnSpPr>
          <p:nvPr/>
        </p:nvCxnSpPr>
        <p:spPr>
          <a:xfrm flipV="1">
            <a:off x="5902091" y="3009128"/>
            <a:ext cx="0" cy="457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132E4E-90D9-4A96-988F-49D58FBA7530}"/>
              </a:ext>
            </a:extLst>
          </p:cNvPr>
          <p:cNvCxnSpPr>
            <a:cxnSpLocks/>
          </p:cNvCxnSpPr>
          <p:nvPr/>
        </p:nvCxnSpPr>
        <p:spPr>
          <a:xfrm>
            <a:off x="3333750" y="4982391"/>
            <a:ext cx="1171575" cy="723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0BE9C4-3D97-234D-B869-FFB4D3222CD2}"/>
              </a:ext>
            </a:extLst>
          </p:cNvPr>
          <p:cNvCxnSpPr/>
          <p:nvPr/>
        </p:nvCxnSpPr>
        <p:spPr>
          <a:xfrm>
            <a:off x="4191000" y="2497667"/>
            <a:ext cx="0" cy="4825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8480E0-0EBB-07A9-D68D-64F240AFA44B}"/>
              </a:ext>
            </a:extLst>
          </p:cNvPr>
          <p:cNvCxnSpPr/>
          <p:nvPr/>
        </p:nvCxnSpPr>
        <p:spPr>
          <a:xfrm>
            <a:off x="4157132" y="3051462"/>
            <a:ext cx="0" cy="4148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64A8A04-FA2D-D3A6-9D1D-16ACE4F28557}"/>
              </a:ext>
            </a:extLst>
          </p:cNvPr>
          <p:cNvCxnSpPr/>
          <p:nvPr/>
        </p:nvCxnSpPr>
        <p:spPr>
          <a:xfrm>
            <a:off x="4173007" y="3501254"/>
            <a:ext cx="0" cy="4148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D9D42C7-7A5F-8D50-56D7-DD7F718D3F74}"/>
              </a:ext>
            </a:extLst>
          </p:cNvPr>
          <p:cNvCxnSpPr>
            <a:cxnSpLocks/>
          </p:cNvCxnSpPr>
          <p:nvPr/>
        </p:nvCxnSpPr>
        <p:spPr>
          <a:xfrm flipV="1">
            <a:off x="5968766" y="3436452"/>
            <a:ext cx="0" cy="457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0A1F6B6-2584-0B26-F638-0276038BBAE9}"/>
              </a:ext>
            </a:extLst>
          </p:cNvPr>
          <p:cNvCxnSpPr/>
          <p:nvPr/>
        </p:nvCxnSpPr>
        <p:spPr>
          <a:xfrm>
            <a:off x="4219578" y="3942314"/>
            <a:ext cx="0" cy="4148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2CEFA55-1110-3A36-CB8D-EEA1745AF860}"/>
              </a:ext>
            </a:extLst>
          </p:cNvPr>
          <p:cNvCxnSpPr>
            <a:cxnSpLocks/>
          </p:cNvCxnSpPr>
          <p:nvPr/>
        </p:nvCxnSpPr>
        <p:spPr>
          <a:xfrm flipV="1">
            <a:off x="6105526" y="3860050"/>
            <a:ext cx="0" cy="457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6A0AF8-57DE-507D-A6C7-5BAA0060597F}"/>
              </a:ext>
            </a:extLst>
          </p:cNvPr>
          <p:cNvCxnSpPr/>
          <p:nvPr/>
        </p:nvCxnSpPr>
        <p:spPr>
          <a:xfrm>
            <a:off x="4304237" y="4392018"/>
            <a:ext cx="0" cy="4148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2E7556-3EE9-3840-6525-EEEB3188D96B}"/>
              </a:ext>
            </a:extLst>
          </p:cNvPr>
          <p:cNvCxnSpPr>
            <a:cxnSpLocks/>
          </p:cNvCxnSpPr>
          <p:nvPr/>
        </p:nvCxnSpPr>
        <p:spPr>
          <a:xfrm flipV="1">
            <a:off x="6160558" y="4290243"/>
            <a:ext cx="0" cy="457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82AD93B-2654-BE1F-A458-F50DB1D880B8}"/>
              </a:ext>
            </a:extLst>
          </p:cNvPr>
          <p:cNvCxnSpPr/>
          <p:nvPr/>
        </p:nvCxnSpPr>
        <p:spPr>
          <a:xfrm>
            <a:off x="4366150" y="4811138"/>
            <a:ext cx="0" cy="4148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CAB3349-C85D-902A-688B-DF12156F39EC}"/>
              </a:ext>
            </a:extLst>
          </p:cNvPr>
          <p:cNvCxnSpPr>
            <a:cxnSpLocks/>
          </p:cNvCxnSpPr>
          <p:nvPr/>
        </p:nvCxnSpPr>
        <p:spPr>
          <a:xfrm flipV="1">
            <a:off x="6208183" y="4747444"/>
            <a:ext cx="0" cy="457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413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Annealed</vt:lpstr>
      <vt:lpstr>z-FFT vs z-FD (MDE) – REDFT01 xy(z)</vt:lpstr>
      <vt:lpstr>Parameter space (s, N)</vt:lpstr>
      <vt:lpstr>Parameter space (x, a)</vt:lpstr>
      <vt:lpstr>Numerical space (dz, ds, Y)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26</cp:revision>
  <dcterms:created xsi:type="dcterms:W3CDTF">2023-07-26T17:49:20Z</dcterms:created>
  <dcterms:modified xsi:type="dcterms:W3CDTF">2023-08-13T17:44:28Z</dcterms:modified>
</cp:coreProperties>
</file>