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83319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80881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6726-41BE-4527-9A13-20BAFF379DB2}"/>
              </a:ext>
            </a:extLst>
          </p:cNvPr>
          <p:cNvSpPr txBox="1"/>
          <p:nvPr/>
        </p:nvSpPr>
        <p:spPr>
          <a:xfrm>
            <a:off x="3998259" y="6436659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(Preliminary data)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773251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685087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11" y="2568329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718259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643718"/>
            <a:ext cx="3360806" cy="7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22</cp:revision>
  <dcterms:created xsi:type="dcterms:W3CDTF">2023-01-30T04:46:42Z</dcterms:created>
  <dcterms:modified xsi:type="dcterms:W3CDTF">2023-02-01T18:46:50Z</dcterms:modified>
</cp:coreProperties>
</file>