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XX/XX/XXXX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2023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DC982-9756-CB4A-181C-46A8AE44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51" y="2201054"/>
            <a:ext cx="3818807" cy="27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890934" y="2321752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Pr040 b60v10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D88134-A772-6422-BD52-E8481B16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" y="3925954"/>
            <a:ext cx="7662333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874001" y="479063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b60v15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6A960E0-0328-1A70-DBAB-B3CF201E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" y="1475886"/>
            <a:ext cx="7662333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364</TotalTime>
  <Words>122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NF Update</vt:lpstr>
      <vt:lpstr>System</vt:lpstr>
      <vt:lpstr>Model</vt:lpstr>
      <vt:lpstr>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3</cp:revision>
  <dcterms:created xsi:type="dcterms:W3CDTF">2023-12-14T00:46:32Z</dcterms:created>
  <dcterms:modified xsi:type="dcterms:W3CDTF">2024-01-12T00:34:53Z</dcterms:modified>
</cp:coreProperties>
</file>