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3" r:id="rId8"/>
    <p:sldId id="267" r:id="rId9"/>
    <p:sldId id="266" r:id="rId10"/>
    <p:sldId id="265" r:id="rId11"/>
    <p:sldId id="25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4073992" y="928580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4073992" y="2807205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4051340" y="4685368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0627" y="633857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49846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6945198" y="257176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508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38</cp:revision>
  <dcterms:created xsi:type="dcterms:W3CDTF">2023-07-26T17:49:20Z</dcterms:created>
  <dcterms:modified xsi:type="dcterms:W3CDTF">2023-09-06T18:11:17Z</dcterms:modified>
</cp:coreProperties>
</file>