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1699967" y="21479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F87D58-5C69-75A0-3A29-E3D7C1D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717321"/>
            <a:ext cx="3491725" cy="27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55B7B-083A-CF99-D476-5DCB80EFBA5B}"/>
              </a:ext>
            </a:extLst>
          </p:cNvPr>
          <p:cNvSpPr txBox="1"/>
          <p:nvPr/>
        </p:nvSpPr>
        <p:spPr>
          <a:xfrm>
            <a:off x="5913487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b12v14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2D8F-6ACA-9D43-6BEE-436BB237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3" y="2639681"/>
            <a:ext cx="3491726" cy="27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BC216-7A35-D8ED-A4EC-B0B2509C7BF3}"/>
              </a:ext>
            </a:extLst>
          </p:cNvPr>
          <p:cNvSpPr txBox="1"/>
          <p:nvPr/>
        </p:nvSpPr>
        <p:spPr>
          <a:xfrm>
            <a:off x="9844256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b14v14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3C3CB1A-BF37-4BD9-88B0-6903B9E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76" y="2658026"/>
            <a:ext cx="3491725" cy="27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38777-6E41-0B0D-2024-E3D2628A5313}"/>
              </a:ext>
            </a:extLst>
          </p:cNvPr>
          <p:cNvSpPr txBox="1"/>
          <p:nvPr/>
        </p:nvSpPr>
        <p:spPr>
          <a:xfrm>
            <a:off x="5226423" y="1305254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2.2</a:t>
            </a:r>
          </a:p>
        </p:txBody>
      </p:sp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F42C-05FC-B62B-883D-26DFB15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5" y="2502569"/>
            <a:ext cx="4753045" cy="37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88CDA-2217-A67C-DD35-2AD9F8E5C036}"/>
              </a:ext>
            </a:extLst>
          </p:cNvPr>
          <p:cNvSpPr txBox="1"/>
          <p:nvPr/>
        </p:nvSpPr>
        <p:spPr>
          <a:xfrm>
            <a:off x="5226423" y="1305254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725C-2CC2-7DCB-8848-99DB9B3B5694}"/>
              </a:ext>
            </a:extLst>
          </p:cNvPr>
          <p:cNvSpPr txBox="1"/>
          <p:nvPr/>
        </p:nvSpPr>
        <p:spPr>
          <a:xfrm>
            <a:off x="212227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704AA-A4C8-C1AA-9222-AECE29D82A1D}"/>
              </a:ext>
            </a:extLst>
          </p:cNvPr>
          <p:cNvSpPr txBox="1"/>
          <p:nvPr/>
        </p:nvSpPr>
        <p:spPr>
          <a:xfrm>
            <a:off x="766718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Phi thresh = 1e-04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2E26D9-EDE4-4E22-94DA-59D36681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77" y="2502568"/>
            <a:ext cx="4753046" cy="37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5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17</cp:revision>
  <dcterms:created xsi:type="dcterms:W3CDTF">2022-07-26T19:04:22Z</dcterms:created>
  <dcterms:modified xsi:type="dcterms:W3CDTF">2022-08-24T18:23:26Z</dcterms:modified>
</cp:coreProperties>
</file>